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1"/>
  </p:sldMasterIdLst>
  <p:notesMasterIdLst>
    <p:notesMasterId r:id="rId33"/>
  </p:notesMasterIdLst>
  <p:sldIdLst>
    <p:sldId id="256" r:id="rId12"/>
    <p:sldId id="308" r:id="rId13"/>
    <p:sldId id="310" r:id="rId14"/>
    <p:sldId id="313" r:id="rId15"/>
    <p:sldId id="280" r:id="rId16"/>
    <p:sldId id="316" r:id="rId17"/>
    <p:sldId id="317" r:id="rId18"/>
    <p:sldId id="285" r:id="rId19"/>
    <p:sldId id="303" r:id="rId20"/>
    <p:sldId id="302" r:id="rId21"/>
    <p:sldId id="315" r:id="rId22"/>
    <p:sldId id="282" r:id="rId23"/>
    <p:sldId id="314" r:id="rId24"/>
    <p:sldId id="306" r:id="rId25"/>
    <p:sldId id="283" r:id="rId26"/>
    <p:sldId id="307" r:id="rId27"/>
    <p:sldId id="304" r:id="rId28"/>
    <p:sldId id="290" r:id="rId29"/>
    <p:sldId id="278" r:id="rId30"/>
    <p:sldId id="300" r:id="rId31"/>
    <p:sldId id="29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3B8590-23D3-4F52-A546-98C637C1091A}">
          <p14:sldIdLst>
            <p14:sldId id="256"/>
          </p14:sldIdLst>
        </p14:section>
        <p14:section name="Architektur" id="{B75720F7-D078-47FF-A612-E44F8252AB39}">
          <p14:sldIdLst>
            <p14:sldId id="308"/>
            <p14:sldId id="310"/>
            <p14:sldId id="313"/>
          </p14:sldIdLst>
        </p14:section>
        <p14:section name="Entwurfsmuster" id="{9D09CC7A-FB9C-482A-9C51-E89EE5DBA60C}">
          <p14:sldIdLst>
            <p14:sldId id="280"/>
            <p14:sldId id="316"/>
            <p14:sldId id="317"/>
          </p14:sldIdLst>
        </p14:section>
        <p14:section name="Externe Ressourcen" id="{E4DEF348-F96A-4C48-8AD0-617306CF75A4}">
          <p14:sldIdLst>
            <p14:sldId id="285"/>
            <p14:sldId id="303"/>
            <p14:sldId id="302"/>
          </p14:sldIdLst>
        </p14:section>
        <p14:section name="Datenbank" id="{6E373BFC-E4C5-48D0-9D85-B2CF1E249DB1}">
          <p14:sldIdLst>
            <p14:sldId id="315"/>
            <p14:sldId id="282"/>
            <p14:sldId id="314"/>
          </p14:sldIdLst>
        </p14:section>
        <p14:section name="JSON" id="{7BE6DD9F-B195-4AD8-88DC-82AE6100EC6E}">
          <p14:sldIdLst>
            <p14:sldId id="306"/>
            <p14:sldId id="283"/>
            <p14:sldId id="307"/>
            <p14:sldId id="304"/>
          </p14:sldIdLst>
        </p14:section>
        <p14:section name="Implementierungsplan" id="{EB8BE04C-274D-4614-A8C6-942238649FEF}">
          <p14:sldIdLst>
            <p14:sldId id="290"/>
          </p14:sldIdLst>
        </p14:section>
        <p14:section name="Pakete und Funktion [ausgeblendet]" id="{C56113BB-4E1E-429E-A726-0329DC8A52B5}">
          <p14:sldIdLst>
            <p14:sldId id="278"/>
            <p14:sldId id="300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5B9BD5"/>
    <a:srgbClr val="ED7D31"/>
    <a:srgbClr val="70AD47"/>
    <a:srgbClr val="FFC000"/>
    <a:srgbClr val="F79411"/>
    <a:srgbClr val="B45210"/>
    <a:srgbClr val="FFFF97"/>
    <a:srgbClr val="F5B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5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4950" y="21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91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E36C58FE-AC5A-4273-A936-EBA78B61B078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2F69FE80-7FAC-4D7C-B643-E48129C103B5}" type="parTrans" cxnId="{AD62FFA2-2DD6-4553-9412-75DE634DF041}">
      <dgm:prSet/>
      <dgm:spPr/>
      <dgm:t>
        <a:bodyPr/>
        <a:lstStyle/>
        <a:p>
          <a:endParaRPr lang="de-DE"/>
        </a:p>
      </dgm:t>
    </dgm:pt>
    <dgm:pt modelId="{1DA7F0C4-F6C2-4C7F-A811-F15367D2512B}" type="sibTrans" cxnId="{AD62FFA2-2DD6-4553-9412-75DE634DF041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1A62C9AB-45A1-49D4-9BFE-2B9038B820A7}" type="pres">
      <dgm:prSet presAssocID="{2F69FE80-7FAC-4D7C-B643-E48129C103B5}" presName="Name37" presStyleLbl="parChTrans1D3" presStyleIdx="6" presStyleCnt="11"/>
      <dgm:spPr/>
    </dgm:pt>
    <dgm:pt modelId="{E02FA594-4845-4591-83FB-5C5F20AB15B1}" type="pres">
      <dgm:prSet presAssocID="{E36C58FE-AC5A-4273-A936-EBA78B61B078}" presName="hierRoot2" presStyleCnt="0">
        <dgm:presLayoutVars>
          <dgm:hierBranch val="init"/>
        </dgm:presLayoutVars>
      </dgm:prSet>
      <dgm:spPr/>
    </dgm:pt>
    <dgm:pt modelId="{79133F7A-FC82-496D-836D-260D074970B7}" type="pres">
      <dgm:prSet presAssocID="{E36C58FE-AC5A-4273-A936-EBA78B61B078}" presName="rootComposite" presStyleCnt="0"/>
      <dgm:spPr/>
    </dgm:pt>
    <dgm:pt modelId="{8F81AB76-B07D-4DD6-8D6C-0FEE657ED4D0}" type="pres">
      <dgm:prSet presAssocID="{E36C58FE-AC5A-4273-A936-EBA78B61B078}" presName="rootText" presStyleLbl="node3" presStyleIdx="6" presStyleCnt="11">
        <dgm:presLayoutVars>
          <dgm:chPref val="3"/>
        </dgm:presLayoutVars>
      </dgm:prSet>
      <dgm:spPr/>
    </dgm:pt>
    <dgm:pt modelId="{07D62713-9BA5-4286-B8F1-B0D8A912EFDC}" type="pres">
      <dgm:prSet presAssocID="{E36C58FE-AC5A-4273-A936-EBA78B61B078}" presName="rootConnector" presStyleLbl="node3" presStyleIdx="6" presStyleCnt="11"/>
      <dgm:spPr/>
    </dgm:pt>
    <dgm:pt modelId="{8498549D-C682-4B28-AA7A-75CE0ED7D729}" type="pres">
      <dgm:prSet presAssocID="{E36C58FE-AC5A-4273-A936-EBA78B61B078}" presName="hierChild4" presStyleCnt="0"/>
      <dgm:spPr/>
    </dgm:pt>
    <dgm:pt modelId="{4D7DA7A6-6073-4BAA-A1B8-41E24BB3D18F}" type="pres">
      <dgm:prSet presAssocID="{E36C58FE-AC5A-4273-A936-EBA78B61B078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AD62FFA2-2DD6-4553-9412-75DE634DF041}" srcId="{A098F3AA-583E-462E-9323-E715D6A42D06}" destId="{E36C58FE-AC5A-4273-A936-EBA78B61B078}" srcOrd="0" destOrd="0" parTransId="{2F69FE80-7FAC-4D7C-B643-E48129C103B5}" sibTransId="{1DA7F0C4-F6C2-4C7F-A811-F15367D2512B}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651EFDC-E17D-45E2-990E-BB98F9471B54}" type="presOf" srcId="{2F69FE80-7FAC-4D7C-B643-E48129C103B5}" destId="{1A62C9AB-45A1-49D4-9BFE-2B9038B820A7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69527B98-14BC-4FBE-9A31-842873CF9BA4}" type="presOf" srcId="{E36C58FE-AC5A-4273-A936-EBA78B61B078}" destId="{8F81AB76-B07D-4DD6-8D6C-0FEE657ED4D0}" srcOrd="0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E210088C-A49D-4DAA-B5FD-F3759338D279}" type="presOf" srcId="{E36C58FE-AC5A-4273-A936-EBA78B61B078}" destId="{07D62713-9BA5-4286-B8F1-B0D8A912EFDC}" srcOrd="1" destOrd="0" presId="urn:microsoft.com/office/officeart/2005/8/layout/orgChart1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D36842E7-9748-4128-90EC-5C2899B8689F}" type="presParOf" srcId="{13543795-650F-48E8-970E-D557263E3D15}" destId="{1A62C9AB-45A1-49D4-9BFE-2B9038B820A7}" srcOrd="0" destOrd="0" presId="urn:microsoft.com/office/officeart/2005/8/layout/orgChart1"/>
    <dgm:cxn modelId="{E0D33273-293B-479B-AEA8-54D29EC9DC48}" type="presParOf" srcId="{13543795-650F-48E8-970E-D557263E3D15}" destId="{E02FA594-4845-4591-83FB-5C5F20AB15B1}" srcOrd="1" destOrd="0" presId="urn:microsoft.com/office/officeart/2005/8/layout/orgChart1"/>
    <dgm:cxn modelId="{16347F14-DBEC-47E9-BF7B-A2853C9FD635}" type="presParOf" srcId="{E02FA594-4845-4591-83FB-5C5F20AB15B1}" destId="{79133F7A-FC82-496D-836D-260D074970B7}" srcOrd="0" destOrd="0" presId="urn:microsoft.com/office/officeart/2005/8/layout/orgChart1"/>
    <dgm:cxn modelId="{E29CC590-4BE6-45EA-9F35-9A025B6154B2}" type="presParOf" srcId="{79133F7A-FC82-496D-836D-260D074970B7}" destId="{8F81AB76-B07D-4DD6-8D6C-0FEE657ED4D0}" srcOrd="0" destOrd="0" presId="urn:microsoft.com/office/officeart/2005/8/layout/orgChart1"/>
    <dgm:cxn modelId="{DF771F24-DAAD-4EBF-BE51-2C51253A8C7E}" type="presParOf" srcId="{79133F7A-FC82-496D-836D-260D074970B7}" destId="{07D62713-9BA5-4286-B8F1-B0D8A912EFDC}" srcOrd="1" destOrd="0" presId="urn:microsoft.com/office/officeart/2005/8/layout/orgChart1"/>
    <dgm:cxn modelId="{3E818BA2-17DF-43B3-97DA-DC878C647C90}" type="presParOf" srcId="{E02FA594-4845-4591-83FB-5C5F20AB15B1}" destId="{8498549D-C682-4B28-AA7A-75CE0ED7D729}" srcOrd="1" destOrd="0" presId="urn:microsoft.com/office/officeart/2005/8/layout/orgChart1"/>
    <dgm:cxn modelId="{364B4347-2AD5-41D1-87D5-12C5FED62E46}" type="presParOf" srcId="{E02FA594-4845-4591-83FB-5C5F20AB15B1}" destId="{4D7DA7A6-6073-4BAA-A1B8-41E24BB3D18F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6110AF5A-12D8-4DEE-BB61-5A5B3750BC55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CB6D58B2-FA47-4029-B3AD-3D2654E0482D}" type="parTrans" cxnId="{7333A510-3B70-4675-83FC-3843599F9997}">
      <dgm:prSet/>
      <dgm:spPr/>
      <dgm:t>
        <a:bodyPr/>
        <a:lstStyle/>
        <a:p>
          <a:endParaRPr lang="de-DE"/>
        </a:p>
      </dgm:t>
    </dgm:pt>
    <dgm:pt modelId="{00C5A137-8750-4F6D-8AD0-EC0BCE664DE6}" type="sibTrans" cxnId="{7333A510-3B70-4675-83FC-3843599F9997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AD9F67E4-CFCB-4044-B089-14D7789D1F8D}" type="pres">
      <dgm:prSet presAssocID="{CB6D58B2-FA47-4029-B3AD-3D2654E0482D}" presName="Name37" presStyleLbl="parChTrans1D3" presStyleIdx="6" presStyleCnt="11"/>
      <dgm:spPr/>
    </dgm:pt>
    <dgm:pt modelId="{DC9F0639-B7EB-4F9F-A891-20FE9F9151BC}" type="pres">
      <dgm:prSet presAssocID="{6110AF5A-12D8-4DEE-BB61-5A5B3750BC55}" presName="hierRoot2" presStyleCnt="0">
        <dgm:presLayoutVars>
          <dgm:hierBranch val="init"/>
        </dgm:presLayoutVars>
      </dgm:prSet>
      <dgm:spPr/>
    </dgm:pt>
    <dgm:pt modelId="{6AB63205-17D1-49E8-A1E7-7ADEAB706A8B}" type="pres">
      <dgm:prSet presAssocID="{6110AF5A-12D8-4DEE-BB61-5A5B3750BC55}" presName="rootComposite" presStyleCnt="0"/>
      <dgm:spPr/>
    </dgm:pt>
    <dgm:pt modelId="{9B25E68F-54F0-47E4-9B58-28BA0820F540}" type="pres">
      <dgm:prSet presAssocID="{6110AF5A-12D8-4DEE-BB61-5A5B3750BC55}" presName="rootText" presStyleLbl="node3" presStyleIdx="6" presStyleCnt="11">
        <dgm:presLayoutVars>
          <dgm:chPref val="3"/>
        </dgm:presLayoutVars>
      </dgm:prSet>
      <dgm:spPr/>
    </dgm:pt>
    <dgm:pt modelId="{FEAF21F7-D7DD-43E0-AB7E-C49F7B88C793}" type="pres">
      <dgm:prSet presAssocID="{6110AF5A-12D8-4DEE-BB61-5A5B3750BC55}" presName="rootConnector" presStyleLbl="node3" presStyleIdx="6" presStyleCnt="11"/>
      <dgm:spPr/>
    </dgm:pt>
    <dgm:pt modelId="{E1815535-960C-4E4F-B14C-1E44B93FB845}" type="pres">
      <dgm:prSet presAssocID="{6110AF5A-12D8-4DEE-BB61-5A5B3750BC55}" presName="hierChild4" presStyleCnt="0"/>
      <dgm:spPr/>
    </dgm:pt>
    <dgm:pt modelId="{94BF1D1C-03E3-48BA-BD8F-3742010848D7}" type="pres">
      <dgm:prSet presAssocID="{6110AF5A-12D8-4DEE-BB61-5A5B3750BC55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7333A510-3B70-4675-83FC-3843599F9997}" srcId="{A098F3AA-583E-462E-9323-E715D6A42D06}" destId="{6110AF5A-12D8-4DEE-BB61-5A5B3750BC55}" srcOrd="0" destOrd="0" parTransId="{CB6D58B2-FA47-4029-B3AD-3D2654E0482D}" sibTransId="{00C5A137-8750-4F6D-8AD0-EC0BCE664DE6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FF1E6E39-D2CC-4530-8874-9E1DD5510482}" type="presOf" srcId="{6110AF5A-12D8-4DEE-BB61-5A5B3750BC55}" destId="{9B25E68F-54F0-47E4-9B58-28BA0820F540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AFCFC267-59C8-4A3F-9DC0-9D0DF515DF89}" type="presOf" srcId="{6110AF5A-12D8-4DEE-BB61-5A5B3750BC55}" destId="{FEAF21F7-D7DD-43E0-AB7E-C49F7B88C793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A127409B-612F-4D82-BA5C-9AAD5B3174D2}" type="presOf" srcId="{CB6D58B2-FA47-4029-B3AD-3D2654E0482D}" destId="{AD9F67E4-CFCB-4044-B089-14D7789D1F8D}" srcOrd="0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B57DA9D5-F2B0-4F9D-9152-9D07AB5D9CA0}" type="presParOf" srcId="{13543795-650F-48E8-970E-D557263E3D15}" destId="{AD9F67E4-CFCB-4044-B089-14D7789D1F8D}" srcOrd="0" destOrd="0" presId="urn:microsoft.com/office/officeart/2005/8/layout/orgChart1"/>
    <dgm:cxn modelId="{B932622D-FF4D-449B-B05D-A08789285947}" type="presParOf" srcId="{13543795-650F-48E8-970E-D557263E3D15}" destId="{DC9F0639-B7EB-4F9F-A891-20FE9F9151BC}" srcOrd="1" destOrd="0" presId="urn:microsoft.com/office/officeart/2005/8/layout/orgChart1"/>
    <dgm:cxn modelId="{361D3449-4E48-4928-BE9A-6C30C7470ADA}" type="presParOf" srcId="{DC9F0639-B7EB-4F9F-A891-20FE9F9151BC}" destId="{6AB63205-17D1-49E8-A1E7-7ADEAB706A8B}" srcOrd="0" destOrd="0" presId="urn:microsoft.com/office/officeart/2005/8/layout/orgChart1"/>
    <dgm:cxn modelId="{FD93A6A3-7623-4CDC-934F-B7168D641236}" type="presParOf" srcId="{6AB63205-17D1-49E8-A1E7-7ADEAB706A8B}" destId="{9B25E68F-54F0-47E4-9B58-28BA0820F540}" srcOrd="0" destOrd="0" presId="urn:microsoft.com/office/officeart/2005/8/layout/orgChart1"/>
    <dgm:cxn modelId="{161E4201-88D0-4A05-8C27-8946B4FC618A}" type="presParOf" srcId="{6AB63205-17D1-49E8-A1E7-7ADEAB706A8B}" destId="{FEAF21F7-D7DD-43E0-AB7E-C49F7B88C793}" srcOrd="1" destOrd="0" presId="urn:microsoft.com/office/officeart/2005/8/layout/orgChart1"/>
    <dgm:cxn modelId="{A05C10B2-BF0C-46E4-8105-F67682554F05}" type="presParOf" srcId="{DC9F0639-B7EB-4F9F-A891-20FE9F9151BC}" destId="{E1815535-960C-4E4F-B14C-1E44B93FB845}" srcOrd="1" destOrd="0" presId="urn:microsoft.com/office/officeart/2005/8/layout/orgChart1"/>
    <dgm:cxn modelId="{0C8E2292-3E7D-4836-B6FA-A9A2E4ED8F24}" type="presParOf" srcId="{DC9F0639-B7EB-4F9F-A891-20FE9F9151BC}" destId="{94BF1D1C-03E3-48BA-BD8F-3742010848D7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9F7777B5-1E9E-4DA4-BCD1-E626178CD3F2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8A9A5546-2E8C-44FC-B9ED-C32561EE204F}" type="parTrans" cxnId="{D1A9AB05-1F4D-4456-A062-710293C5F282}">
      <dgm:prSet/>
      <dgm:spPr/>
      <dgm:t>
        <a:bodyPr/>
        <a:lstStyle/>
        <a:p>
          <a:endParaRPr lang="de-DE"/>
        </a:p>
      </dgm:t>
    </dgm:pt>
    <dgm:pt modelId="{1BA0BCAF-8353-408B-BD7E-375C342836C4}" type="sibTrans" cxnId="{D1A9AB05-1F4D-4456-A062-710293C5F282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AA33FDF3-6E64-4E95-8298-8011BE21C3B2}" type="pres">
      <dgm:prSet presAssocID="{8A9A5546-2E8C-44FC-B9ED-C32561EE204F}" presName="Name37" presStyleLbl="parChTrans1D3" presStyleIdx="6" presStyleCnt="11"/>
      <dgm:spPr/>
    </dgm:pt>
    <dgm:pt modelId="{95FC631B-94F9-4DF0-89F6-AD226B639103}" type="pres">
      <dgm:prSet presAssocID="{9F7777B5-1E9E-4DA4-BCD1-E626178CD3F2}" presName="hierRoot2" presStyleCnt="0">
        <dgm:presLayoutVars>
          <dgm:hierBranch val="init"/>
        </dgm:presLayoutVars>
      </dgm:prSet>
      <dgm:spPr/>
    </dgm:pt>
    <dgm:pt modelId="{D0FD652E-1D31-4497-879A-89883C5F35D1}" type="pres">
      <dgm:prSet presAssocID="{9F7777B5-1E9E-4DA4-BCD1-E626178CD3F2}" presName="rootComposite" presStyleCnt="0"/>
      <dgm:spPr/>
    </dgm:pt>
    <dgm:pt modelId="{F4D0E25C-1D54-4193-894A-157BB99C2E95}" type="pres">
      <dgm:prSet presAssocID="{9F7777B5-1E9E-4DA4-BCD1-E626178CD3F2}" presName="rootText" presStyleLbl="node3" presStyleIdx="6" presStyleCnt="11">
        <dgm:presLayoutVars>
          <dgm:chPref val="3"/>
        </dgm:presLayoutVars>
      </dgm:prSet>
      <dgm:spPr/>
    </dgm:pt>
    <dgm:pt modelId="{BC3CC02C-D029-43C7-8537-82D164B0DA0C}" type="pres">
      <dgm:prSet presAssocID="{9F7777B5-1E9E-4DA4-BCD1-E626178CD3F2}" presName="rootConnector" presStyleLbl="node3" presStyleIdx="6" presStyleCnt="11"/>
      <dgm:spPr/>
    </dgm:pt>
    <dgm:pt modelId="{3CD0249A-AD1E-4CEF-98F1-8E63AE5354DA}" type="pres">
      <dgm:prSet presAssocID="{9F7777B5-1E9E-4DA4-BCD1-E626178CD3F2}" presName="hierChild4" presStyleCnt="0"/>
      <dgm:spPr/>
    </dgm:pt>
    <dgm:pt modelId="{AB714DB6-8C8B-4B63-B849-B7C471590EFD}" type="pres">
      <dgm:prSet presAssocID="{9F7777B5-1E9E-4DA4-BCD1-E626178CD3F2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D1A9AB05-1F4D-4456-A062-710293C5F282}" srcId="{A098F3AA-583E-462E-9323-E715D6A42D06}" destId="{9F7777B5-1E9E-4DA4-BCD1-E626178CD3F2}" srcOrd="0" destOrd="0" parTransId="{8A9A5546-2E8C-44FC-B9ED-C32561EE204F}" sibTransId="{1BA0BCAF-8353-408B-BD7E-375C342836C4}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DD6D9B27-CCA8-497F-84A3-19817682393B}" type="presOf" srcId="{9F7777B5-1E9E-4DA4-BCD1-E626178CD3F2}" destId="{F4D0E25C-1D54-4193-894A-157BB99C2E95}" srcOrd="0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0E1A01C1-7AF9-48DD-8830-0210E43F3DB7}" type="presOf" srcId="{9F7777B5-1E9E-4DA4-BCD1-E626178CD3F2}" destId="{BC3CC02C-D029-43C7-8537-82D164B0DA0C}" srcOrd="1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522089A0-5885-4AC6-A50B-663D03E55222}" type="presOf" srcId="{8A9A5546-2E8C-44FC-B9ED-C32561EE204F}" destId="{AA33FDF3-6E64-4E95-8298-8011BE21C3B2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5CFB5D0C-BDF2-4739-A98A-458DD5D39BB8}" type="presParOf" srcId="{13543795-650F-48E8-970E-D557263E3D15}" destId="{AA33FDF3-6E64-4E95-8298-8011BE21C3B2}" srcOrd="0" destOrd="0" presId="urn:microsoft.com/office/officeart/2005/8/layout/orgChart1"/>
    <dgm:cxn modelId="{BEB050AF-A117-4C81-9717-3F3386DF1564}" type="presParOf" srcId="{13543795-650F-48E8-970E-D557263E3D15}" destId="{95FC631B-94F9-4DF0-89F6-AD226B639103}" srcOrd="1" destOrd="0" presId="urn:microsoft.com/office/officeart/2005/8/layout/orgChart1"/>
    <dgm:cxn modelId="{5E76242F-ABE3-455E-A3BD-0D1216E9D732}" type="presParOf" srcId="{95FC631B-94F9-4DF0-89F6-AD226B639103}" destId="{D0FD652E-1D31-4497-879A-89883C5F35D1}" srcOrd="0" destOrd="0" presId="urn:microsoft.com/office/officeart/2005/8/layout/orgChart1"/>
    <dgm:cxn modelId="{AEBFD7D0-5147-485F-9F8F-170FBC0366F8}" type="presParOf" srcId="{D0FD652E-1D31-4497-879A-89883C5F35D1}" destId="{F4D0E25C-1D54-4193-894A-157BB99C2E95}" srcOrd="0" destOrd="0" presId="urn:microsoft.com/office/officeart/2005/8/layout/orgChart1"/>
    <dgm:cxn modelId="{0CE6373A-9334-489A-96FF-CBD6E25B1398}" type="presParOf" srcId="{D0FD652E-1D31-4497-879A-89883C5F35D1}" destId="{BC3CC02C-D029-43C7-8537-82D164B0DA0C}" srcOrd="1" destOrd="0" presId="urn:microsoft.com/office/officeart/2005/8/layout/orgChart1"/>
    <dgm:cxn modelId="{95103400-0D83-4DA5-A846-B8B4CB39BE9F}" type="presParOf" srcId="{95FC631B-94F9-4DF0-89F6-AD226B639103}" destId="{3CD0249A-AD1E-4CEF-98F1-8E63AE5354DA}" srcOrd="1" destOrd="0" presId="urn:microsoft.com/office/officeart/2005/8/layout/orgChart1"/>
    <dgm:cxn modelId="{B86B7149-B1D2-4F11-A3D1-6CFADD14CD26}" type="presParOf" srcId="{95FC631B-94F9-4DF0-89F6-AD226B639103}" destId="{AB714DB6-8C8B-4B63-B849-B7C471590EFD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7942019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7942019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7814890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7191651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7191651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7439706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5563786" y="1295043"/>
          <a:ext cx="225110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2251104" y="65114"/>
              </a:lnTo>
              <a:lnTo>
                <a:pt x="2251104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5563786" y="1295043"/>
          <a:ext cx="1500736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1500736" y="65114"/>
              </a:lnTo>
              <a:lnTo>
                <a:pt x="1500736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6066099" y="1735342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6066099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5563786" y="1295043"/>
          <a:ext cx="750368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750368" y="65114"/>
              </a:lnTo>
              <a:lnTo>
                <a:pt x="750368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2C9AB-45A1-49D4-9BFE-2B9038B820A7}">
      <dsp:nvSpPr>
        <dsp:cNvPr id="0" name=""/>
        <dsp:cNvSpPr/>
      </dsp:nvSpPr>
      <dsp:spPr>
        <a:xfrm>
          <a:off x="5315731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5518066" y="1295043"/>
          <a:ext cx="91440" cy="130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4813418" y="1295043"/>
          <a:ext cx="750368" cy="130229"/>
        </a:xfrm>
        <a:custGeom>
          <a:avLst/>
          <a:gdLst/>
          <a:ahLst/>
          <a:cxnLst/>
          <a:rect l="0" t="0" r="0" b="0"/>
          <a:pathLst>
            <a:path>
              <a:moveTo>
                <a:pt x="750368" y="0"/>
              </a:moveTo>
              <a:lnTo>
                <a:pt x="750368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4063050" y="1295043"/>
          <a:ext cx="1500736" cy="130229"/>
        </a:xfrm>
        <a:custGeom>
          <a:avLst/>
          <a:gdLst/>
          <a:ahLst/>
          <a:cxnLst/>
          <a:rect l="0" t="0" r="0" b="0"/>
          <a:pathLst>
            <a:path>
              <a:moveTo>
                <a:pt x="1500736" y="0"/>
              </a:moveTo>
              <a:lnTo>
                <a:pt x="1500736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3312682" y="1295043"/>
          <a:ext cx="2251104" cy="130229"/>
        </a:xfrm>
        <a:custGeom>
          <a:avLst/>
          <a:gdLst/>
          <a:ahLst/>
          <a:cxnLst/>
          <a:rect l="0" t="0" r="0" b="0"/>
          <a:pathLst>
            <a:path>
              <a:moveTo>
                <a:pt x="2251104" y="0"/>
              </a:moveTo>
              <a:lnTo>
                <a:pt x="225110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2314258" y="1735342"/>
          <a:ext cx="93020" cy="1606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59"/>
              </a:lnTo>
              <a:lnTo>
                <a:pt x="93020" y="16061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2314258" y="1735342"/>
          <a:ext cx="93020" cy="116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1"/>
              </a:lnTo>
              <a:lnTo>
                <a:pt x="93020" y="116586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2314258" y="1735342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2314258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1436762" y="1295043"/>
          <a:ext cx="1125552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1125552" y="65114"/>
              </a:lnTo>
              <a:lnTo>
                <a:pt x="1125552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1436762" y="1295043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061578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438338" y="2175640"/>
          <a:ext cx="93020" cy="116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1"/>
              </a:lnTo>
              <a:lnTo>
                <a:pt x="93020" y="11658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438338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438338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686394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061578" y="1295043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311210" y="1295043"/>
          <a:ext cx="1125552" cy="130229"/>
        </a:xfrm>
        <a:custGeom>
          <a:avLst/>
          <a:gdLst/>
          <a:ahLst/>
          <a:cxnLst/>
          <a:rect l="0" t="0" r="0" b="0"/>
          <a:pathLst>
            <a:path>
              <a:moveTo>
                <a:pt x="1125552" y="0"/>
              </a:moveTo>
              <a:lnTo>
                <a:pt x="1125552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126692" y="984974"/>
          <a:ext cx="620138" cy="3100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client</a:t>
          </a:r>
        </a:p>
      </dsp:txBody>
      <dsp:txXfrm>
        <a:off x="1126692" y="984974"/>
        <a:ext cx="620138" cy="310069"/>
      </dsp:txXfrm>
    </dsp:sp>
    <dsp:sp modelId="{44749FF8-2B2F-44F8-82CA-1BFCCD48D6D2}">
      <dsp:nvSpPr>
        <dsp:cNvPr id="0" name=""/>
        <dsp:cNvSpPr/>
      </dsp:nvSpPr>
      <dsp:spPr>
        <a:xfrm>
          <a:off x="1140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router</a:t>
          </a:r>
        </a:p>
      </dsp:txBody>
      <dsp:txXfrm>
        <a:off x="1140" y="1425272"/>
        <a:ext cx="620138" cy="310069"/>
      </dsp:txXfrm>
    </dsp:sp>
    <dsp:sp modelId="{6DF7FFB8-D455-4039-8681-F924162723A2}">
      <dsp:nvSpPr>
        <dsp:cNvPr id="0" name=""/>
        <dsp:cNvSpPr/>
      </dsp:nvSpPr>
      <dsp:spPr>
        <a:xfrm>
          <a:off x="751508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view</a:t>
          </a:r>
        </a:p>
      </dsp:txBody>
      <dsp:txXfrm>
        <a:off x="751508" y="1425272"/>
        <a:ext cx="620138" cy="310069"/>
      </dsp:txXfrm>
    </dsp:sp>
    <dsp:sp modelId="{79633328-5647-442A-A102-18847B8A6CE3}">
      <dsp:nvSpPr>
        <dsp:cNvPr id="0" name=""/>
        <dsp:cNvSpPr/>
      </dsp:nvSpPr>
      <dsp:spPr>
        <a:xfrm>
          <a:off x="376324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Components</a:t>
          </a:r>
        </a:p>
      </dsp:txBody>
      <dsp:txXfrm>
        <a:off x="376324" y="1865571"/>
        <a:ext cx="620138" cy="310069"/>
      </dsp:txXfrm>
    </dsp:sp>
    <dsp:sp modelId="{1F771D77-FE8B-4FB9-A8FA-87DCCBCBC760}">
      <dsp:nvSpPr>
        <dsp:cNvPr id="0" name=""/>
        <dsp:cNvSpPr/>
      </dsp:nvSpPr>
      <dsp:spPr>
        <a:xfrm>
          <a:off x="531359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filter</a:t>
          </a:r>
          <a:endParaRPr lang="de-DE" sz="500" kern="1200" dirty="0"/>
        </a:p>
      </dsp:txBody>
      <dsp:txXfrm>
        <a:off x="531359" y="2305870"/>
        <a:ext cx="620138" cy="310069"/>
      </dsp:txXfrm>
    </dsp:sp>
    <dsp:sp modelId="{D76BC0C1-D512-4C38-A712-23B0A6E96ED0}">
      <dsp:nvSpPr>
        <dsp:cNvPr id="0" name=""/>
        <dsp:cNvSpPr/>
      </dsp:nvSpPr>
      <dsp:spPr>
        <a:xfrm>
          <a:off x="531359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uielemet</a:t>
          </a:r>
          <a:endParaRPr lang="de-DE" sz="500" kern="1200" dirty="0"/>
        </a:p>
      </dsp:txBody>
      <dsp:txXfrm>
        <a:off x="531359" y="2746168"/>
        <a:ext cx="620138" cy="310069"/>
      </dsp:txXfrm>
    </dsp:sp>
    <dsp:sp modelId="{E3794A36-75E9-45E4-89C4-B94E2DB3336D}">
      <dsp:nvSpPr>
        <dsp:cNvPr id="0" name=""/>
        <dsp:cNvSpPr/>
      </dsp:nvSpPr>
      <dsp:spPr>
        <a:xfrm>
          <a:off x="531359" y="3186467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uipanel</a:t>
          </a:r>
          <a:endParaRPr lang="de-DE" sz="500" kern="1200" dirty="0"/>
        </a:p>
      </dsp:txBody>
      <dsp:txXfrm>
        <a:off x="531359" y="3186467"/>
        <a:ext cx="620138" cy="310069"/>
      </dsp:txXfrm>
    </dsp:sp>
    <dsp:sp modelId="{51E5BE1A-DE50-44C6-B508-08CB25F34856}">
      <dsp:nvSpPr>
        <dsp:cNvPr id="0" name=""/>
        <dsp:cNvSpPr/>
      </dsp:nvSpPr>
      <dsp:spPr>
        <a:xfrm>
          <a:off x="1126692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subview</a:t>
          </a:r>
        </a:p>
      </dsp:txBody>
      <dsp:txXfrm>
        <a:off x="1126692" y="1865571"/>
        <a:ext cx="620138" cy="310069"/>
      </dsp:txXfrm>
    </dsp:sp>
    <dsp:sp modelId="{5CE715A0-AAE9-457D-BD63-912A3FF3F848}">
      <dsp:nvSpPr>
        <dsp:cNvPr id="0" name=""/>
        <dsp:cNvSpPr/>
      </dsp:nvSpPr>
      <dsp:spPr>
        <a:xfrm>
          <a:off x="1501877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storage</a:t>
          </a:r>
        </a:p>
      </dsp:txBody>
      <dsp:txXfrm>
        <a:off x="1501877" y="1425272"/>
        <a:ext cx="620138" cy="310069"/>
      </dsp:txXfrm>
    </dsp:sp>
    <dsp:sp modelId="{A44B73C0-A613-45F8-9994-28295537306B}">
      <dsp:nvSpPr>
        <dsp:cNvPr id="0" name=""/>
        <dsp:cNvSpPr/>
      </dsp:nvSpPr>
      <dsp:spPr>
        <a:xfrm>
          <a:off x="2252245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model</a:t>
          </a:r>
        </a:p>
      </dsp:txBody>
      <dsp:txXfrm>
        <a:off x="2252245" y="1425272"/>
        <a:ext cx="620138" cy="310069"/>
      </dsp:txXfrm>
    </dsp:sp>
    <dsp:sp modelId="{437EB653-1505-4769-A3EF-FA0E52CB9861}">
      <dsp:nvSpPr>
        <dsp:cNvPr id="0" name=""/>
        <dsp:cNvSpPr/>
      </dsp:nvSpPr>
      <dsp:spPr>
        <a:xfrm>
          <a:off x="2407279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plans</a:t>
          </a:r>
        </a:p>
      </dsp:txBody>
      <dsp:txXfrm>
        <a:off x="2407279" y="1865571"/>
        <a:ext cx="620138" cy="310069"/>
      </dsp:txXfrm>
    </dsp:sp>
    <dsp:sp modelId="{CDAB0195-B7AB-4295-971E-4A054D053CDD}">
      <dsp:nvSpPr>
        <dsp:cNvPr id="0" name=""/>
        <dsp:cNvSpPr/>
      </dsp:nvSpPr>
      <dsp:spPr>
        <a:xfrm>
          <a:off x="2407279" y="2305870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modules</a:t>
          </a:r>
        </a:p>
      </dsp:txBody>
      <dsp:txXfrm>
        <a:off x="2407279" y="2305870"/>
        <a:ext cx="620138" cy="310069"/>
      </dsp:txXfrm>
    </dsp:sp>
    <dsp:sp modelId="{0DADEFE8-451E-43AB-95A2-33F2F93B188A}">
      <dsp:nvSpPr>
        <dsp:cNvPr id="0" name=""/>
        <dsp:cNvSpPr/>
      </dsp:nvSpPr>
      <dsp:spPr>
        <a:xfrm>
          <a:off x="2407279" y="2746168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user</a:t>
          </a:r>
        </a:p>
      </dsp:txBody>
      <dsp:txXfrm>
        <a:off x="2407279" y="2746168"/>
        <a:ext cx="620138" cy="310069"/>
      </dsp:txXfrm>
    </dsp:sp>
    <dsp:sp modelId="{568D6F29-05E4-4671-BB68-E1F4C36DE9DC}">
      <dsp:nvSpPr>
        <dsp:cNvPr id="0" name=""/>
        <dsp:cNvSpPr/>
      </dsp:nvSpPr>
      <dsp:spPr>
        <a:xfrm>
          <a:off x="2407279" y="3186467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system</a:t>
          </a:r>
        </a:p>
      </dsp:txBody>
      <dsp:txXfrm>
        <a:off x="2407279" y="3186467"/>
        <a:ext cx="620138" cy="310069"/>
      </dsp:txXfrm>
    </dsp:sp>
    <dsp:sp modelId="{206F796A-9B99-4469-BAA9-31E3ACE9CEEC}">
      <dsp:nvSpPr>
        <dsp:cNvPr id="0" name=""/>
        <dsp:cNvSpPr/>
      </dsp:nvSpPr>
      <dsp:spPr>
        <a:xfrm>
          <a:off x="5253717" y="984974"/>
          <a:ext cx="620138" cy="3100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server</a:t>
          </a:r>
        </a:p>
      </dsp:txBody>
      <dsp:txXfrm>
        <a:off x="5253717" y="984974"/>
        <a:ext cx="620138" cy="310069"/>
      </dsp:txXfrm>
    </dsp:sp>
    <dsp:sp modelId="{E7D35929-B6EA-4DB8-B5F9-7EBCAC1A0E4B}">
      <dsp:nvSpPr>
        <dsp:cNvPr id="0" name=""/>
        <dsp:cNvSpPr/>
      </dsp:nvSpPr>
      <dsp:spPr>
        <a:xfrm>
          <a:off x="3002613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rest</a:t>
          </a:r>
        </a:p>
      </dsp:txBody>
      <dsp:txXfrm>
        <a:off x="3002613" y="1425272"/>
        <a:ext cx="620138" cy="310069"/>
      </dsp:txXfrm>
    </dsp:sp>
    <dsp:sp modelId="{BCAE473C-6424-436F-9455-8A33F0A2C141}">
      <dsp:nvSpPr>
        <dsp:cNvPr id="0" name=""/>
        <dsp:cNvSpPr/>
      </dsp:nvSpPr>
      <dsp:spPr>
        <a:xfrm>
          <a:off x="3752981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authorization.endpoint</a:t>
          </a:r>
        </a:p>
      </dsp:txBody>
      <dsp:txXfrm>
        <a:off x="3752981" y="1425272"/>
        <a:ext cx="620138" cy="310069"/>
      </dsp:txXfrm>
    </dsp:sp>
    <dsp:sp modelId="{74B22F4A-3C85-45D8-8FBC-BBABF329EB1A}">
      <dsp:nvSpPr>
        <dsp:cNvPr id="0" name=""/>
        <dsp:cNvSpPr/>
      </dsp:nvSpPr>
      <dsp:spPr>
        <a:xfrm>
          <a:off x="4503349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pluginmanager</a:t>
          </a:r>
        </a:p>
      </dsp:txBody>
      <dsp:txXfrm>
        <a:off x="4503349" y="1425272"/>
        <a:ext cx="620138" cy="310069"/>
      </dsp:txXfrm>
    </dsp:sp>
    <dsp:sp modelId="{B68C4DE2-3895-4000-B3B8-C33C07E64642}">
      <dsp:nvSpPr>
        <dsp:cNvPr id="0" name=""/>
        <dsp:cNvSpPr/>
      </dsp:nvSpPr>
      <dsp:spPr>
        <a:xfrm>
          <a:off x="5253717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verification</a:t>
          </a:r>
          <a:endParaRPr lang="de-DE" sz="500" kern="1200" dirty="0"/>
        </a:p>
      </dsp:txBody>
      <dsp:txXfrm>
        <a:off x="5253717" y="1425272"/>
        <a:ext cx="620138" cy="310069"/>
      </dsp:txXfrm>
    </dsp:sp>
    <dsp:sp modelId="{8F81AB76-B07D-4DD6-8D6C-0FEE657ED4D0}">
      <dsp:nvSpPr>
        <dsp:cNvPr id="0" name=""/>
        <dsp:cNvSpPr/>
      </dsp:nvSpPr>
      <dsp:spPr>
        <a:xfrm>
          <a:off x="5408752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standard</a:t>
          </a:r>
          <a:endParaRPr lang="de-DE" sz="500" kern="1200" dirty="0"/>
        </a:p>
      </dsp:txBody>
      <dsp:txXfrm>
        <a:off x="5408752" y="1865571"/>
        <a:ext cx="620138" cy="310069"/>
      </dsp:txXfrm>
    </dsp:sp>
    <dsp:sp modelId="{4DB3EF3B-12F6-4AB3-B55E-2140467004E6}">
      <dsp:nvSpPr>
        <dsp:cNvPr id="0" name=""/>
        <dsp:cNvSpPr/>
      </dsp:nvSpPr>
      <dsp:spPr>
        <a:xfrm>
          <a:off x="6004085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generation</a:t>
          </a:r>
        </a:p>
      </dsp:txBody>
      <dsp:txXfrm>
        <a:off x="6004085" y="1425272"/>
        <a:ext cx="620138" cy="310069"/>
      </dsp:txXfrm>
    </dsp:sp>
    <dsp:sp modelId="{4413ED4B-3E63-4BB9-B783-BBB6B3777EE7}">
      <dsp:nvSpPr>
        <dsp:cNvPr id="0" name=""/>
        <dsp:cNvSpPr/>
      </dsp:nvSpPr>
      <dsp:spPr>
        <a:xfrm>
          <a:off x="6159120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objectivefunction</a:t>
          </a:r>
        </a:p>
      </dsp:txBody>
      <dsp:txXfrm>
        <a:off x="6159120" y="1865571"/>
        <a:ext cx="620138" cy="310069"/>
      </dsp:txXfrm>
    </dsp:sp>
    <dsp:sp modelId="{A444E342-E267-46B7-AF04-C63CF5369520}">
      <dsp:nvSpPr>
        <dsp:cNvPr id="0" name=""/>
        <dsp:cNvSpPr/>
      </dsp:nvSpPr>
      <dsp:spPr>
        <a:xfrm>
          <a:off x="6159120" y="2305870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standard</a:t>
          </a:r>
        </a:p>
      </dsp:txBody>
      <dsp:txXfrm>
        <a:off x="6159120" y="2305870"/>
        <a:ext cx="620138" cy="310069"/>
      </dsp:txXfrm>
    </dsp:sp>
    <dsp:sp modelId="{A231944D-0F7E-486B-90B1-A0E915AAF3EC}">
      <dsp:nvSpPr>
        <dsp:cNvPr id="0" name=""/>
        <dsp:cNvSpPr/>
      </dsp:nvSpPr>
      <dsp:spPr>
        <a:xfrm>
          <a:off x="6754453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filter</a:t>
          </a:r>
        </a:p>
      </dsp:txBody>
      <dsp:txXfrm>
        <a:off x="6754453" y="1425272"/>
        <a:ext cx="620138" cy="310069"/>
      </dsp:txXfrm>
    </dsp:sp>
    <dsp:sp modelId="{0527E921-A4D0-49F2-BF49-24F5678DDDDC}">
      <dsp:nvSpPr>
        <dsp:cNvPr id="0" name=""/>
        <dsp:cNvSpPr/>
      </dsp:nvSpPr>
      <dsp:spPr>
        <a:xfrm>
          <a:off x="7504821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model</a:t>
          </a:r>
        </a:p>
      </dsp:txBody>
      <dsp:txXfrm>
        <a:off x="7504821" y="1425272"/>
        <a:ext cx="620138" cy="310069"/>
      </dsp:txXfrm>
    </dsp:sp>
    <dsp:sp modelId="{D9079C02-590C-45CD-8EB7-59FE489681F9}">
      <dsp:nvSpPr>
        <dsp:cNvPr id="0" name=""/>
        <dsp:cNvSpPr/>
      </dsp:nvSpPr>
      <dsp:spPr>
        <a:xfrm>
          <a:off x="7129637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moduledata</a:t>
          </a:r>
        </a:p>
      </dsp:txBody>
      <dsp:txXfrm>
        <a:off x="7129637" y="1865571"/>
        <a:ext cx="620138" cy="310069"/>
      </dsp:txXfrm>
    </dsp:sp>
    <dsp:sp modelId="{28D0229B-DF30-4BA9-B470-3B44777F212A}">
      <dsp:nvSpPr>
        <dsp:cNvPr id="0" name=""/>
        <dsp:cNvSpPr/>
      </dsp:nvSpPr>
      <dsp:spPr>
        <a:xfrm>
          <a:off x="7284672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constraint</a:t>
          </a:r>
        </a:p>
      </dsp:txBody>
      <dsp:txXfrm>
        <a:off x="7284672" y="2305870"/>
        <a:ext cx="620138" cy="310069"/>
      </dsp:txXfrm>
    </dsp:sp>
    <dsp:sp modelId="{38E5A714-8FF3-495C-A0EA-038174F526D3}">
      <dsp:nvSpPr>
        <dsp:cNvPr id="0" name=""/>
        <dsp:cNvSpPr/>
      </dsp:nvSpPr>
      <dsp:spPr>
        <a:xfrm>
          <a:off x="7284672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dao</a:t>
          </a:r>
        </a:p>
      </dsp:txBody>
      <dsp:txXfrm>
        <a:off x="7284672" y="2746168"/>
        <a:ext cx="620138" cy="310069"/>
      </dsp:txXfrm>
    </dsp:sp>
    <dsp:sp modelId="{722A998A-3AD3-48CA-BC0C-4C94FA25A9C6}">
      <dsp:nvSpPr>
        <dsp:cNvPr id="0" name=""/>
        <dsp:cNvSpPr/>
      </dsp:nvSpPr>
      <dsp:spPr>
        <a:xfrm>
          <a:off x="7880005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userdata</a:t>
          </a:r>
        </a:p>
      </dsp:txBody>
      <dsp:txXfrm>
        <a:off x="7880005" y="1865571"/>
        <a:ext cx="620138" cy="310069"/>
      </dsp:txXfrm>
    </dsp:sp>
    <dsp:sp modelId="{E6A4D81D-62EE-4782-8739-7512BC73AC85}">
      <dsp:nvSpPr>
        <dsp:cNvPr id="0" name=""/>
        <dsp:cNvSpPr/>
      </dsp:nvSpPr>
      <dsp:spPr>
        <a:xfrm>
          <a:off x="8035040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authorization</a:t>
          </a:r>
        </a:p>
      </dsp:txBody>
      <dsp:txXfrm>
        <a:off x="8035040" y="2305870"/>
        <a:ext cx="620138" cy="310069"/>
      </dsp:txXfrm>
    </dsp:sp>
    <dsp:sp modelId="{247DA349-8FAE-4A05-956D-D22000069B61}">
      <dsp:nvSpPr>
        <dsp:cNvPr id="0" name=""/>
        <dsp:cNvSpPr/>
      </dsp:nvSpPr>
      <dsp:spPr>
        <a:xfrm>
          <a:off x="8035040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dao</a:t>
          </a:r>
        </a:p>
      </dsp:txBody>
      <dsp:txXfrm>
        <a:off x="8035040" y="2746168"/>
        <a:ext cx="620138" cy="31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11652607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11652607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11466083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10551660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10551660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10915609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8163241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3302841" y="95536"/>
              </a:lnTo>
              <a:lnTo>
                <a:pt x="3302841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8163241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2201894" y="95536"/>
              </a:lnTo>
              <a:lnTo>
                <a:pt x="2201894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8900239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8900239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8163241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100947" y="95536"/>
              </a:lnTo>
              <a:lnTo>
                <a:pt x="1100947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F67E4-CFCB-4044-B089-14D7789D1F8D}">
      <dsp:nvSpPr>
        <dsp:cNvPr id="0" name=""/>
        <dsp:cNvSpPr/>
      </dsp:nvSpPr>
      <dsp:spPr>
        <a:xfrm>
          <a:off x="7799291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8117521" y="1798781"/>
          <a:ext cx="91440" cy="19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7062294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1100947" y="0"/>
              </a:moveTo>
              <a:lnTo>
                <a:pt x="1100947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5961346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2201894" y="0"/>
              </a:moveTo>
              <a:lnTo>
                <a:pt x="2201894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4860399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3302841" y="0"/>
              </a:moveTo>
              <a:lnTo>
                <a:pt x="3302841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3395502" y="2444791"/>
          <a:ext cx="136481" cy="235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6573"/>
              </a:lnTo>
              <a:lnTo>
                <a:pt x="136481" y="23565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3395502" y="2444791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3395502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3395502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2108031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651420" y="95536"/>
              </a:lnTo>
              <a:lnTo>
                <a:pt x="16514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2108031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557558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643134" y="3090802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643134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643134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1007084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557558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456610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1651420" y="0"/>
              </a:moveTo>
              <a:lnTo>
                <a:pt x="1651420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65309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client</a:t>
          </a:r>
        </a:p>
      </dsp:txBody>
      <dsp:txXfrm>
        <a:off x="1653094" y="1343844"/>
        <a:ext cx="909873" cy="454936"/>
      </dsp:txXfrm>
    </dsp:sp>
    <dsp:sp modelId="{44749FF8-2B2F-44F8-82CA-1BFCCD48D6D2}">
      <dsp:nvSpPr>
        <dsp:cNvPr id="0" name=""/>
        <dsp:cNvSpPr/>
      </dsp:nvSpPr>
      <dsp:spPr>
        <a:xfrm>
          <a:off x="1673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router</a:t>
          </a:r>
        </a:p>
      </dsp:txBody>
      <dsp:txXfrm>
        <a:off x="1673" y="1989855"/>
        <a:ext cx="909873" cy="454936"/>
      </dsp:txXfrm>
    </dsp:sp>
    <dsp:sp modelId="{6DF7FFB8-D455-4039-8681-F924162723A2}">
      <dsp:nvSpPr>
        <dsp:cNvPr id="0" name=""/>
        <dsp:cNvSpPr/>
      </dsp:nvSpPr>
      <dsp:spPr>
        <a:xfrm>
          <a:off x="110262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view</a:t>
          </a:r>
        </a:p>
      </dsp:txBody>
      <dsp:txXfrm>
        <a:off x="1102621" y="1989855"/>
        <a:ext cx="909873" cy="454936"/>
      </dsp:txXfrm>
    </dsp:sp>
    <dsp:sp modelId="{79633328-5647-442A-A102-18847B8A6CE3}">
      <dsp:nvSpPr>
        <dsp:cNvPr id="0" name=""/>
        <dsp:cNvSpPr/>
      </dsp:nvSpPr>
      <dsp:spPr>
        <a:xfrm>
          <a:off x="552147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Components</a:t>
          </a:r>
        </a:p>
      </dsp:txBody>
      <dsp:txXfrm>
        <a:off x="552147" y="2635865"/>
        <a:ext cx="909873" cy="454936"/>
      </dsp:txXfrm>
    </dsp:sp>
    <dsp:sp modelId="{1F771D77-FE8B-4FB9-A8FA-87DCCBCBC760}">
      <dsp:nvSpPr>
        <dsp:cNvPr id="0" name=""/>
        <dsp:cNvSpPr/>
      </dsp:nvSpPr>
      <dsp:spPr>
        <a:xfrm>
          <a:off x="779615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filter</a:t>
          </a:r>
          <a:endParaRPr lang="de-DE" sz="700" kern="1200" dirty="0"/>
        </a:p>
      </dsp:txBody>
      <dsp:txXfrm>
        <a:off x="779615" y="3281875"/>
        <a:ext cx="909873" cy="454936"/>
      </dsp:txXfrm>
    </dsp:sp>
    <dsp:sp modelId="{D76BC0C1-D512-4C38-A712-23B0A6E96ED0}">
      <dsp:nvSpPr>
        <dsp:cNvPr id="0" name=""/>
        <dsp:cNvSpPr/>
      </dsp:nvSpPr>
      <dsp:spPr>
        <a:xfrm>
          <a:off x="779615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uielemet</a:t>
          </a:r>
          <a:endParaRPr lang="de-DE" sz="700" kern="1200" dirty="0"/>
        </a:p>
      </dsp:txBody>
      <dsp:txXfrm>
        <a:off x="779615" y="3927886"/>
        <a:ext cx="909873" cy="454936"/>
      </dsp:txXfrm>
    </dsp:sp>
    <dsp:sp modelId="{E3794A36-75E9-45E4-89C4-B94E2DB3336D}">
      <dsp:nvSpPr>
        <dsp:cNvPr id="0" name=""/>
        <dsp:cNvSpPr/>
      </dsp:nvSpPr>
      <dsp:spPr>
        <a:xfrm>
          <a:off x="779615" y="457389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uipanel</a:t>
          </a:r>
          <a:endParaRPr lang="de-DE" sz="700" kern="1200" dirty="0"/>
        </a:p>
      </dsp:txBody>
      <dsp:txXfrm>
        <a:off x="779615" y="4573896"/>
        <a:ext cx="909873" cy="454936"/>
      </dsp:txXfrm>
    </dsp:sp>
    <dsp:sp modelId="{51E5BE1A-DE50-44C6-B508-08CB25F34856}">
      <dsp:nvSpPr>
        <dsp:cNvPr id="0" name=""/>
        <dsp:cNvSpPr/>
      </dsp:nvSpPr>
      <dsp:spPr>
        <a:xfrm>
          <a:off x="165309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subview</a:t>
          </a:r>
        </a:p>
      </dsp:txBody>
      <dsp:txXfrm>
        <a:off x="1653094" y="2635865"/>
        <a:ext cx="909873" cy="454936"/>
      </dsp:txXfrm>
    </dsp:sp>
    <dsp:sp modelId="{5CE715A0-AAE9-457D-BD63-912A3FF3F848}">
      <dsp:nvSpPr>
        <dsp:cNvPr id="0" name=""/>
        <dsp:cNvSpPr/>
      </dsp:nvSpPr>
      <dsp:spPr>
        <a:xfrm>
          <a:off x="2203568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storage</a:t>
          </a:r>
        </a:p>
      </dsp:txBody>
      <dsp:txXfrm>
        <a:off x="2203568" y="1989855"/>
        <a:ext cx="909873" cy="454936"/>
      </dsp:txXfrm>
    </dsp:sp>
    <dsp:sp modelId="{A44B73C0-A613-45F8-9994-28295537306B}">
      <dsp:nvSpPr>
        <dsp:cNvPr id="0" name=""/>
        <dsp:cNvSpPr/>
      </dsp:nvSpPr>
      <dsp:spPr>
        <a:xfrm>
          <a:off x="3304515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3304515" y="1989855"/>
        <a:ext cx="909873" cy="454936"/>
      </dsp:txXfrm>
    </dsp:sp>
    <dsp:sp modelId="{437EB653-1505-4769-A3EF-FA0E52CB9861}">
      <dsp:nvSpPr>
        <dsp:cNvPr id="0" name=""/>
        <dsp:cNvSpPr/>
      </dsp:nvSpPr>
      <dsp:spPr>
        <a:xfrm>
          <a:off x="353198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plans</a:t>
          </a:r>
        </a:p>
      </dsp:txBody>
      <dsp:txXfrm>
        <a:off x="3531984" y="2635865"/>
        <a:ext cx="909873" cy="454936"/>
      </dsp:txXfrm>
    </dsp:sp>
    <dsp:sp modelId="{CDAB0195-B7AB-4295-971E-4A054D053CDD}">
      <dsp:nvSpPr>
        <dsp:cNvPr id="0" name=""/>
        <dsp:cNvSpPr/>
      </dsp:nvSpPr>
      <dsp:spPr>
        <a:xfrm>
          <a:off x="3531984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modules</a:t>
          </a:r>
        </a:p>
      </dsp:txBody>
      <dsp:txXfrm>
        <a:off x="3531984" y="3281875"/>
        <a:ext cx="909873" cy="454936"/>
      </dsp:txXfrm>
    </dsp:sp>
    <dsp:sp modelId="{0DADEFE8-451E-43AB-95A2-33F2F93B188A}">
      <dsp:nvSpPr>
        <dsp:cNvPr id="0" name=""/>
        <dsp:cNvSpPr/>
      </dsp:nvSpPr>
      <dsp:spPr>
        <a:xfrm>
          <a:off x="3531984" y="392788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</a:t>
          </a:r>
        </a:p>
      </dsp:txBody>
      <dsp:txXfrm>
        <a:off x="3531984" y="3927886"/>
        <a:ext cx="909873" cy="454936"/>
      </dsp:txXfrm>
    </dsp:sp>
    <dsp:sp modelId="{568D6F29-05E4-4671-BB68-E1F4C36DE9DC}">
      <dsp:nvSpPr>
        <dsp:cNvPr id="0" name=""/>
        <dsp:cNvSpPr/>
      </dsp:nvSpPr>
      <dsp:spPr>
        <a:xfrm>
          <a:off x="3531984" y="457389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system</a:t>
          </a:r>
        </a:p>
      </dsp:txBody>
      <dsp:txXfrm>
        <a:off x="3531984" y="4573896"/>
        <a:ext cx="909873" cy="454936"/>
      </dsp:txXfrm>
    </dsp:sp>
    <dsp:sp modelId="{206F796A-9B99-4469-BAA9-31E3ACE9CEEC}">
      <dsp:nvSpPr>
        <dsp:cNvPr id="0" name=""/>
        <dsp:cNvSpPr/>
      </dsp:nvSpPr>
      <dsp:spPr>
        <a:xfrm>
          <a:off x="770830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server</a:t>
          </a:r>
        </a:p>
      </dsp:txBody>
      <dsp:txXfrm>
        <a:off x="7708304" y="1343844"/>
        <a:ext cx="909873" cy="454936"/>
      </dsp:txXfrm>
    </dsp:sp>
    <dsp:sp modelId="{E7D35929-B6EA-4DB8-B5F9-7EBCAC1A0E4B}">
      <dsp:nvSpPr>
        <dsp:cNvPr id="0" name=""/>
        <dsp:cNvSpPr/>
      </dsp:nvSpPr>
      <dsp:spPr>
        <a:xfrm>
          <a:off x="4405462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rest</a:t>
          </a:r>
        </a:p>
      </dsp:txBody>
      <dsp:txXfrm>
        <a:off x="4405462" y="1989855"/>
        <a:ext cx="909873" cy="454936"/>
      </dsp:txXfrm>
    </dsp:sp>
    <dsp:sp modelId="{BCAE473C-6424-436F-9455-8A33F0A2C141}">
      <dsp:nvSpPr>
        <dsp:cNvPr id="0" name=""/>
        <dsp:cNvSpPr/>
      </dsp:nvSpPr>
      <dsp:spPr>
        <a:xfrm>
          <a:off x="5506410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authorization.endpoint</a:t>
          </a:r>
        </a:p>
      </dsp:txBody>
      <dsp:txXfrm>
        <a:off x="5506410" y="1989855"/>
        <a:ext cx="909873" cy="454936"/>
      </dsp:txXfrm>
    </dsp:sp>
    <dsp:sp modelId="{74B22F4A-3C85-45D8-8FBC-BBABF329EB1A}">
      <dsp:nvSpPr>
        <dsp:cNvPr id="0" name=""/>
        <dsp:cNvSpPr/>
      </dsp:nvSpPr>
      <dsp:spPr>
        <a:xfrm>
          <a:off x="6607357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pluginmanager</a:t>
          </a:r>
        </a:p>
      </dsp:txBody>
      <dsp:txXfrm>
        <a:off x="6607357" y="1989855"/>
        <a:ext cx="909873" cy="454936"/>
      </dsp:txXfrm>
    </dsp:sp>
    <dsp:sp modelId="{B68C4DE2-3895-4000-B3B8-C33C07E64642}">
      <dsp:nvSpPr>
        <dsp:cNvPr id="0" name=""/>
        <dsp:cNvSpPr/>
      </dsp:nvSpPr>
      <dsp:spPr>
        <a:xfrm>
          <a:off x="7708304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verification</a:t>
          </a:r>
          <a:endParaRPr lang="de-DE" sz="700" kern="1200" dirty="0"/>
        </a:p>
      </dsp:txBody>
      <dsp:txXfrm>
        <a:off x="7708304" y="1989855"/>
        <a:ext cx="909873" cy="454936"/>
      </dsp:txXfrm>
    </dsp:sp>
    <dsp:sp modelId="{9B25E68F-54F0-47E4-9B58-28BA0820F540}">
      <dsp:nvSpPr>
        <dsp:cNvPr id="0" name=""/>
        <dsp:cNvSpPr/>
      </dsp:nvSpPr>
      <dsp:spPr>
        <a:xfrm>
          <a:off x="7935773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standard</a:t>
          </a:r>
          <a:endParaRPr lang="de-DE" sz="700" kern="1200" dirty="0"/>
        </a:p>
      </dsp:txBody>
      <dsp:txXfrm>
        <a:off x="7935773" y="2635865"/>
        <a:ext cx="909873" cy="454936"/>
      </dsp:txXfrm>
    </dsp:sp>
    <dsp:sp modelId="{4DB3EF3B-12F6-4AB3-B55E-2140467004E6}">
      <dsp:nvSpPr>
        <dsp:cNvPr id="0" name=""/>
        <dsp:cNvSpPr/>
      </dsp:nvSpPr>
      <dsp:spPr>
        <a:xfrm>
          <a:off x="880925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generation</a:t>
          </a:r>
        </a:p>
      </dsp:txBody>
      <dsp:txXfrm>
        <a:off x="8809251" y="1989855"/>
        <a:ext cx="909873" cy="454936"/>
      </dsp:txXfrm>
    </dsp:sp>
    <dsp:sp modelId="{4413ED4B-3E63-4BB9-B783-BBB6B3777EE7}">
      <dsp:nvSpPr>
        <dsp:cNvPr id="0" name=""/>
        <dsp:cNvSpPr/>
      </dsp:nvSpPr>
      <dsp:spPr>
        <a:xfrm>
          <a:off x="9036720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objectivefunction</a:t>
          </a:r>
        </a:p>
      </dsp:txBody>
      <dsp:txXfrm>
        <a:off x="9036720" y="2635865"/>
        <a:ext cx="909873" cy="454936"/>
      </dsp:txXfrm>
    </dsp:sp>
    <dsp:sp modelId="{A444E342-E267-46B7-AF04-C63CF5369520}">
      <dsp:nvSpPr>
        <dsp:cNvPr id="0" name=""/>
        <dsp:cNvSpPr/>
      </dsp:nvSpPr>
      <dsp:spPr>
        <a:xfrm>
          <a:off x="9036720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standard</a:t>
          </a:r>
        </a:p>
      </dsp:txBody>
      <dsp:txXfrm>
        <a:off x="9036720" y="3281875"/>
        <a:ext cx="909873" cy="454936"/>
      </dsp:txXfrm>
    </dsp:sp>
    <dsp:sp modelId="{A231944D-0F7E-486B-90B1-A0E915AAF3EC}">
      <dsp:nvSpPr>
        <dsp:cNvPr id="0" name=""/>
        <dsp:cNvSpPr/>
      </dsp:nvSpPr>
      <dsp:spPr>
        <a:xfrm>
          <a:off x="9910199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filter</a:t>
          </a:r>
        </a:p>
      </dsp:txBody>
      <dsp:txXfrm>
        <a:off x="9910199" y="1989855"/>
        <a:ext cx="909873" cy="454936"/>
      </dsp:txXfrm>
    </dsp:sp>
    <dsp:sp modelId="{0527E921-A4D0-49F2-BF49-24F5678DDDDC}">
      <dsp:nvSpPr>
        <dsp:cNvPr id="0" name=""/>
        <dsp:cNvSpPr/>
      </dsp:nvSpPr>
      <dsp:spPr>
        <a:xfrm>
          <a:off x="11011146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11011146" y="1989855"/>
        <a:ext cx="909873" cy="454936"/>
      </dsp:txXfrm>
    </dsp:sp>
    <dsp:sp modelId="{D9079C02-590C-45CD-8EB7-59FE489681F9}">
      <dsp:nvSpPr>
        <dsp:cNvPr id="0" name=""/>
        <dsp:cNvSpPr/>
      </dsp:nvSpPr>
      <dsp:spPr>
        <a:xfrm>
          <a:off x="10460672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moduledata</a:t>
          </a:r>
        </a:p>
      </dsp:txBody>
      <dsp:txXfrm>
        <a:off x="10460672" y="2635865"/>
        <a:ext cx="909873" cy="454936"/>
      </dsp:txXfrm>
    </dsp:sp>
    <dsp:sp modelId="{28D0229B-DF30-4BA9-B470-3B44777F212A}">
      <dsp:nvSpPr>
        <dsp:cNvPr id="0" name=""/>
        <dsp:cNvSpPr/>
      </dsp:nvSpPr>
      <dsp:spPr>
        <a:xfrm>
          <a:off x="10688141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constraint</a:t>
          </a:r>
        </a:p>
      </dsp:txBody>
      <dsp:txXfrm>
        <a:off x="10688141" y="3281875"/>
        <a:ext cx="909873" cy="454936"/>
      </dsp:txXfrm>
    </dsp:sp>
    <dsp:sp modelId="{38E5A714-8FF3-495C-A0EA-038174F526D3}">
      <dsp:nvSpPr>
        <dsp:cNvPr id="0" name=""/>
        <dsp:cNvSpPr/>
      </dsp:nvSpPr>
      <dsp:spPr>
        <a:xfrm>
          <a:off x="10688141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0688141" y="3927886"/>
        <a:ext cx="909873" cy="454936"/>
      </dsp:txXfrm>
    </dsp:sp>
    <dsp:sp modelId="{722A998A-3AD3-48CA-BC0C-4C94FA25A9C6}">
      <dsp:nvSpPr>
        <dsp:cNvPr id="0" name=""/>
        <dsp:cNvSpPr/>
      </dsp:nvSpPr>
      <dsp:spPr>
        <a:xfrm>
          <a:off x="11561619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userdata</a:t>
          </a:r>
        </a:p>
      </dsp:txBody>
      <dsp:txXfrm>
        <a:off x="11561619" y="2635865"/>
        <a:ext cx="909873" cy="454936"/>
      </dsp:txXfrm>
    </dsp:sp>
    <dsp:sp modelId="{E6A4D81D-62EE-4782-8739-7512BC73AC85}">
      <dsp:nvSpPr>
        <dsp:cNvPr id="0" name=""/>
        <dsp:cNvSpPr/>
      </dsp:nvSpPr>
      <dsp:spPr>
        <a:xfrm>
          <a:off x="11789088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</a:t>
          </a:r>
        </a:p>
      </dsp:txBody>
      <dsp:txXfrm>
        <a:off x="11789088" y="3281875"/>
        <a:ext cx="909873" cy="454936"/>
      </dsp:txXfrm>
    </dsp:sp>
    <dsp:sp modelId="{247DA349-8FAE-4A05-956D-D22000069B61}">
      <dsp:nvSpPr>
        <dsp:cNvPr id="0" name=""/>
        <dsp:cNvSpPr/>
      </dsp:nvSpPr>
      <dsp:spPr>
        <a:xfrm>
          <a:off x="11789088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1789088" y="3927886"/>
        <a:ext cx="909873" cy="454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11652607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11652607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11466083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10551660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10551660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10915609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8163241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3302841" y="95536"/>
              </a:lnTo>
              <a:lnTo>
                <a:pt x="3302841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8163241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2201894" y="95536"/>
              </a:lnTo>
              <a:lnTo>
                <a:pt x="2201894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8900239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8900239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8163241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100947" y="95536"/>
              </a:lnTo>
              <a:lnTo>
                <a:pt x="1100947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3FDF3-6E64-4E95-8298-8011BE21C3B2}">
      <dsp:nvSpPr>
        <dsp:cNvPr id="0" name=""/>
        <dsp:cNvSpPr/>
      </dsp:nvSpPr>
      <dsp:spPr>
        <a:xfrm>
          <a:off x="7799291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8117521" y="1798781"/>
          <a:ext cx="91440" cy="19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7062294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1100947" y="0"/>
              </a:moveTo>
              <a:lnTo>
                <a:pt x="1100947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5961346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2201894" y="0"/>
              </a:moveTo>
              <a:lnTo>
                <a:pt x="2201894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4860399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3302841" y="0"/>
              </a:moveTo>
              <a:lnTo>
                <a:pt x="3302841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3395502" y="2444791"/>
          <a:ext cx="136481" cy="235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6573"/>
              </a:lnTo>
              <a:lnTo>
                <a:pt x="136481" y="23565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3395502" y="2444791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3395502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3395502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2108031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651420" y="95536"/>
              </a:lnTo>
              <a:lnTo>
                <a:pt x="16514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2108031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557558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643134" y="3090802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643134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643134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1007084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557558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456610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1651420" y="0"/>
              </a:moveTo>
              <a:lnTo>
                <a:pt x="1651420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65309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client</a:t>
          </a:r>
        </a:p>
      </dsp:txBody>
      <dsp:txXfrm>
        <a:off x="1653094" y="1343844"/>
        <a:ext cx="909873" cy="454936"/>
      </dsp:txXfrm>
    </dsp:sp>
    <dsp:sp modelId="{44749FF8-2B2F-44F8-82CA-1BFCCD48D6D2}">
      <dsp:nvSpPr>
        <dsp:cNvPr id="0" name=""/>
        <dsp:cNvSpPr/>
      </dsp:nvSpPr>
      <dsp:spPr>
        <a:xfrm>
          <a:off x="1673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router</a:t>
          </a:r>
        </a:p>
      </dsp:txBody>
      <dsp:txXfrm>
        <a:off x="1673" y="1989855"/>
        <a:ext cx="909873" cy="454936"/>
      </dsp:txXfrm>
    </dsp:sp>
    <dsp:sp modelId="{6DF7FFB8-D455-4039-8681-F924162723A2}">
      <dsp:nvSpPr>
        <dsp:cNvPr id="0" name=""/>
        <dsp:cNvSpPr/>
      </dsp:nvSpPr>
      <dsp:spPr>
        <a:xfrm>
          <a:off x="110262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view</a:t>
          </a:r>
        </a:p>
      </dsp:txBody>
      <dsp:txXfrm>
        <a:off x="1102621" y="1989855"/>
        <a:ext cx="909873" cy="454936"/>
      </dsp:txXfrm>
    </dsp:sp>
    <dsp:sp modelId="{79633328-5647-442A-A102-18847B8A6CE3}">
      <dsp:nvSpPr>
        <dsp:cNvPr id="0" name=""/>
        <dsp:cNvSpPr/>
      </dsp:nvSpPr>
      <dsp:spPr>
        <a:xfrm>
          <a:off x="552147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Components</a:t>
          </a:r>
        </a:p>
      </dsp:txBody>
      <dsp:txXfrm>
        <a:off x="552147" y="2635865"/>
        <a:ext cx="909873" cy="454936"/>
      </dsp:txXfrm>
    </dsp:sp>
    <dsp:sp modelId="{1F771D77-FE8B-4FB9-A8FA-87DCCBCBC760}">
      <dsp:nvSpPr>
        <dsp:cNvPr id="0" name=""/>
        <dsp:cNvSpPr/>
      </dsp:nvSpPr>
      <dsp:spPr>
        <a:xfrm>
          <a:off x="779615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filter</a:t>
          </a:r>
          <a:endParaRPr lang="de-DE" sz="700" kern="1200" dirty="0"/>
        </a:p>
      </dsp:txBody>
      <dsp:txXfrm>
        <a:off x="779615" y="3281875"/>
        <a:ext cx="909873" cy="454936"/>
      </dsp:txXfrm>
    </dsp:sp>
    <dsp:sp modelId="{D76BC0C1-D512-4C38-A712-23B0A6E96ED0}">
      <dsp:nvSpPr>
        <dsp:cNvPr id="0" name=""/>
        <dsp:cNvSpPr/>
      </dsp:nvSpPr>
      <dsp:spPr>
        <a:xfrm>
          <a:off x="779615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uielemet</a:t>
          </a:r>
          <a:endParaRPr lang="de-DE" sz="700" kern="1200" dirty="0"/>
        </a:p>
      </dsp:txBody>
      <dsp:txXfrm>
        <a:off x="779615" y="3927886"/>
        <a:ext cx="909873" cy="454936"/>
      </dsp:txXfrm>
    </dsp:sp>
    <dsp:sp modelId="{E3794A36-75E9-45E4-89C4-B94E2DB3336D}">
      <dsp:nvSpPr>
        <dsp:cNvPr id="0" name=""/>
        <dsp:cNvSpPr/>
      </dsp:nvSpPr>
      <dsp:spPr>
        <a:xfrm>
          <a:off x="779615" y="457389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uipanel</a:t>
          </a:r>
          <a:endParaRPr lang="de-DE" sz="700" kern="1200" dirty="0"/>
        </a:p>
      </dsp:txBody>
      <dsp:txXfrm>
        <a:off x="779615" y="4573896"/>
        <a:ext cx="909873" cy="454936"/>
      </dsp:txXfrm>
    </dsp:sp>
    <dsp:sp modelId="{51E5BE1A-DE50-44C6-B508-08CB25F34856}">
      <dsp:nvSpPr>
        <dsp:cNvPr id="0" name=""/>
        <dsp:cNvSpPr/>
      </dsp:nvSpPr>
      <dsp:spPr>
        <a:xfrm>
          <a:off x="165309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subview</a:t>
          </a:r>
        </a:p>
      </dsp:txBody>
      <dsp:txXfrm>
        <a:off x="1653094" y="2635865"/>
        <a:ext cx="909873" cy="454936"/>
      </dsp:txXfrm>
    </dsp:sp>
    <dsp:sp modelId="{5CE715A0-AAE9-457D-BD63-912A3FF3F848}">
      <dsp:nvSpPr>
        <dsp:cNvPr id="0" name=""/>
        <dsp:cNvSpPr/>
      </dsp:nvSpPr>
      <dsp:spPr>
        <a:xfrm>
          <a:off x="2203568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storage</a:t>
          </a:r>
        </a:p>
      </dsp:txBody>
      <dsp:txXfrm>
        <a:off x="2203568" y="1989855"/>
        <a:ext cx="909873" cy="454936"/>
      </dsp:txXfrm>
    </dsp:sp>
    <dsp:sp modelId="{A44B73C0-A613-45F8-9994-28295537306B}">
      <dsp:nvSpPr>
        <dsp:cNvPr id="0" name=""/>
        <dsp:cNvSpPr/>
      </dsp:nvSpPr>
      <dsp:spPr>
        <a:xfrm>
          <a:off x="3304515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3304515" y="1989855"/>
        <a:ext cx="909873" cy="454936"/>
      </dsp:txXfrm>
    </dsp:sp>
    <dsp:sp modelId="{437EB653-1505-4769-A3EF-FA0E52CB9861}">
      <dsp:nvSpPr>
        <dsp:cNvPr id="0" name=""/>
        <dsp:cNvSpPr/>
      </dsp:nvSpPr>
      <dsp:spPr>
        <a:xfrm>
          <a:off x="353198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plans</a:t>
          </a:r>
        </a:p>
      </dsp:txBody>
      <dsp:txXfrm>
        <a:off x="3531984" y="2635865"/>
        <a:ext cx="909873" cy="454936"/>
      </dsp:txXfrm>
    </dsp:sp>
    <dsp:sp modelId="{CDAB0195-B7AB-4295-971E-4A054D053CDD}">
      <dsp:nvSpPr>
        <dsp:cNvPr id="0" name=""/>
        <dsp:cNvSpPr/>
      </dsp:nvSpPr>
      <dsp:spPr>
        <a:xfrm>
          <a:off x="3531984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modules</a:t>
          </a:r>
        </a:p>
      </dsp:txBody>
      <dsp:txXfrm>
        <a:off x="3531984" y="3281875"/>
        <a:ext cx="909873" cy="454936"/>
      </dsp:txXfrm>
    </dsp:sp>
    <dsp:sp modelId="{0DADEFE8-451E-43AB-95A2-33F2F93B188A}">
      <dsp:nvSpPr>
        <dsp:cNvPr id="0" name=""/>
        <dsp:cNvSpPr/>
      </dsp:nvSpPr>
      <dsp:spPr>
        <a:xfrm>
          <a:off x="3531984" y="392788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</a:t>
          </a:r>
        </a:p>
      </dsp:txBody>
      <dsp:txXfrm>
        <a:off x="3531984" y="3927886"/>
        <a:ext cx="909873" cy="454936"/>
      </dsp:txXfrm>
    </dsp:sp>
    <dsp:sp modelId="{568D6F29-05E4-4671-BB68-E1F4C36DE9DC}">
      <dsp:nvSpPr>
        <dsp:cNvPr id="0" name=""/>
        <dsp:cNvSpPr/>
      </dsp:nvSpPr>
      <dsp:spPr>
        <a:xfrm>
          <a:off x="3531984" y="457389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system</a:t>
          </a:r>
        </a:p>
      </dsp:txBody>
      <dsp:txXfrm>
        <a:off x="3531984" y="4573896"/>
        <a:ext cx="909873" cy="454936"/>
      </dsp:txXfrm>
    </dsp:sp>
    <dsp:sp modelId="{206F796A-9B99-4469-BAA9-31E3ACE9CEEC}">
      <dsp:nvSpPr>
        <dsp:cNvPr id="0" name=""/>
        <dsp:cNvSpPr/>
      </dsp:nvSpPr>
      <dsp:spPr>
        <a:xfrm>
          <a:off x="770830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server</a:t>
          </a:r>
        </a:p>
      </dsp:txBody>
      <dsp:txXfrm>
        <a:off x="7708304" y="1343844"/>
        <a:ext cx="909873" cy="454936"/>
      </dsp:txXfrm>
    </dsp:sp>
    <dsp:sp modelId="{E7D35929-B6EA-4DB8-B5F9-7EBCAC1A0E4B}">
      <dsp:nvSpPr>
        <dsp:cNvPr id="0" name=""/>
        <dsp:cNvSpPr/>
      </dsp:nvSpPr>
      <dsp:spPr>
        <a:xfrm>
          <a:off x="4405462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rest</a:t>
          </a:r>
        </a:p>
      </dsp:txBody>
      <dsp:txXfrm>
        <a:off x="4405462" y="1989855"/>
        <a:ext cx="909873" cy="454936"/>
      </dsp:txXfrm>
    </dsp:sp>
    <dsp:sp modelId="{BCAE473C-6424-436F-9455-8A33F0A2C141}">
      <dsp:nvSpPr>
        <dsp:cNvPr id="0" name=""/>
        <dsp:cNvSpPr/>
      </dsp:nvSpPr>
      <dsp:spPr>
        <a:xfrm>
          <a:off x="5506410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authorization.endpoint</a:t>
          </a:r>
        </a:p>
      </dsp:txBody>
      <dsp:txXfrm>
        <a:off x="5506410" y="1989855"/>
        <a:ext cx="909873" cy="454936"/>
      </dsp:txXfrm>
    </dsp:sp>
    <dsp:sp modelId="{74B22F4A-3C85-45D8-8FBC-BBABF329EB1A}">
      <dsp:nvSpPr>
        <dsp:cNvPr id="0" name=""/>
        <dsp:cNvSpPr/>
      </dsp:nvSpPr>
      <dsp:spPr>
        <a:xfrm>
          <a:off x="6607357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pluginmanager</a:t>
          </a:r>
        </a:p>
      </dsp:txBody>
      <dsp:txXfrm>
        <a:off x="6607357" y="1989855"/>
        <a:ext cx="909873" cy="454936"/>
      </dsp:txXfrm>
    </dsp:sp>
    <dsp:sp modelId="{B68C4DE2-3895-4000-B3B8-C33C07E64642}">
      <dsp:nvSpPr>
        <dsp:cNvPr id="0" name=""/>
        <dsp:cNvSpPr/>
      </dsp:nvSpPr>
      <dsp:spPr>
        <a:xfrm>
          <a:off x="7708304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verification</a:t>
          </a:r>
          <a:endParaRPr lang="de-DE" sz="700" kern="1200" dirty="0"/>
        </a:p>
      </dsp:txBody>
      <dsp:txXfrm>
        <a:off x="7708304" y="1989855"/>
        <a:ext cx="909873" cy="454936"/>
      </dsp:txXfrm>
    </dsp:sp>
    <dsp:sp modelId="{F4D0E25C-1D54-4193-894A-157BB99C2E95}">
      <dsp:nvSpPr>
        <dsp:cNvPr id="0" name=""/>
        <dsp:cNvSpPr/>
      </dsp:nvSpPr>
      <dsp:spPr>
        <a:xfrm>
          <a:off x="7935773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standard</a:t>
          </a:r>
          <a:endParaRPr lang="de-DE" sz="700" kern="1200" dirty="0"/>
        </a:p>
      </dsp:txBody>
      <dsp:txXfrm>
        <a:off x="7935773" y="2635865"/>
        <a:ext cx="909873" cy="454936"/>
      </dsp:txXfrm>
    </dsp:sp>
    <dsp:sp modelId="{4DB3EF3B-12F6-4AB3-B55E-2140467004E6}">
      <dsp:nvSpPr>
        <dsp:cNvPr id="0" name=""/>
        <dsp:cNvSpPr/>
      </dsp:nvSpPr>
      <dsp:spPr>
        <a:xfrm>
          <a:off x="880925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generation</a:t>
          </a:r>
        </a:p>
      </dsp:txBody>
      <dsp:txXfrm>
        <a:off x="8809251" y="1989855"/>
        <a:ext cx="909873" cy="454936"/>
      </dsp:txXfrm>
    </dsp:sp>
    <dsp:sp modelId="{4413ED4B-3E63-4BB9-B783-BBB6B3777EE7}">
      <dsp:nvSpPr>
        <dsp:cNvPr id="0" name=""/>
        <dsp:cNvSpPr/>
      </dsp:nvSpPr>
      <dsp:spPr>
        <a:xfrm>
          <a:off x="9036720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objectivefunction</a:t>
          </a:r>
        </a:p>
      </dsp:txBody>
      <dsp:txXfrm>
        <a:off x="9036720" y="2635865"/>
        <a:ext cx="909873" cy="454936"/>
      </dsp:txXfrm>
    </dsp:sp>
    <dsp:sp modelId="{A444E342-E267-46B7-AF04-C63CF5369520}">
      <dsp:nvSpPr>
        <dsp:cNvPr id="0" name=""/>
        <dsp:cNvSpPr/>
      </dsp:nvSpPr>
      <dsp:spPr>
        <a:xfrm>
          <a:off x="9036720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standard</a:t>
          </a:r>
        </a:p>
      </dsp:txBody>
      <dsp:txXfrm>
        <a:off x="9036720" y="3281875"/>
        <a:ext cx="909873" cy="454936"/>
      </dsp:txXfrm>
    </dsp:sp>
    <dsp:sp modelId="{A231944D-0F7E-486B-90B1-A0E915AAF3EC}">
      <dsp:nvSpPr>
        <dsp:cNvPr id="0" name=""/>
        <dsp:cNvSpPr/>
      </dsp:nvSpPr>
      <dsp:spPr>
        <a:xfrm>
          <a:off x="9910199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filter</a:t>
          </a:r>
        </a:p>
      </dsp:txBody>
      <dsp:txXfrm>
        <a:off x="9910199" y="1989855"/>
        <a:ext cx="909873" cy="454936"/>
      </dsp:txXfrm>
    </dsp:sp>
    <dsp:sp modelId="{0527E921-A4D0-49F2-BF49-24F5678DDDDC}">
      <dsp:nvSpPr>
        <dsp:cNvPr id="0" name=""/>
        <dsp:cNvSpPr/>
      </dsp:nvSpPr>
      <dsp:spPr>
        <a:xfrm>
          <a:off x="11011146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11011146" y="1989855"/>
        <a:ext cx="909873" cy="454936"/>
      </dsp:txXfrm>
    </dsp:sp>
    <dsp:sp modelId="{D9079C02-590C-45CD-8EB7-59FE489681F9}">
      <dsp:nvSpPr>
        <dsp:cNvPr id="0" name=""/>
        <dsp:cNvSpPr/>
      </dsp:nvSpPr>
      <dsp:spPr>
        <a:xfrm>
          <a:off x="10460672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moduledata</a:t>
          </a:r>
        </a:p>
      </dsp:txBody>
      <dsp:txXfrm>
        <a:off x="10460672" y="2635865"/>
        <a:ext cx="909873" cy="454936"/>
      </dsp:txXfrm>
    </dsp:sp>
    <dsp:sp modelId="{28D0229B-DF30-4BA9-B470-3B44777F212A}">
      <dsp:nvSpPr>
        <dsp:cNvPr id="0" name=""/>
        <dsp:cNvSpPr/>
      </dsp:nvSpPr>
      <dsp:spPr>
        <a:xfrm>
          <a:off x="10688141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constraint</a:t>
          </a:r>
        </a:p>
      </dsp:txBody>
      <dsp:txXfrm>
        <a:off x="10688141" y="3281875"/>
        <a:ext cx="909873" cy="454936"/>
      </dsp:txXfrm>
    </dsp:sp>
    <dsp:sp modelId="{38E5A714-8FF3-495C-A0EA-038174F526D3}">
      <dsp:nvSpPr>
        <dsp:cNvPr id="0" name=""/>
        <dsp:cNvSpPr/>
      </dsp:nvSpPr>
      <dsp:spPr>
        <a:xfrm>
          <a:off x="10688141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0688141" y="3927886"/>
        <a:ext cx="909873" cy="454936"/>
      </dsp:txXfrm>
    </dsp:sp>
    <dsp:sp modelId="{722A998A-3AD3-48CA-BC0C-4C94FA25A9C6}">
      <dsp:nvSpPr>
        <dsp:cNvPr id="0" name=""/>
        <dsp:cNvSpPr/>
      </dsp:nvSpPr>
      <dsp:spPr>
        <a:xfrm>
          <a:off x="11561619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userdata</a:t>
          </a:r>
        </a:p>
      </dsp:txBody>
      <dsp:txXfrm>
        <a:off x="11561619" y="2635865"/>
        <a:ext cx="909873" cy="454936"/>
      </dsp:txXfrm>
    </dsp:sp>
    <dsp:sp modelId="{E6A4D81D-62EE-4782-8739-7512BC73AC85}">
      <dsp:nvSpPr>
        <dsp:cNvPr id="0" name=""/>
        <dsp:cNvSpPr/>
      </dsp:nvSpPr>
      <dsp:spPr>
        <a:xfrm>
          <a:off x="11789088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</a:t>
          </a:r>
        </a:p>
      </dsp:txBody>
      <dsp:txXfrm>
        <a:off x="11789088" y="3281875"/>
        <a:ext cx="909873" cy="454936"/>
      </dsp:txXfrm>
    </dsp:sp>
    <dsp:sp modelId="{247DA349-8FAE-4A05-956D-D22000069B61}">
      <dsp:nvSpPr>
        <dsp:cNvPr id="0" name=""/>
        <dsp:cNvSpPr/>
      </dsp:nvSpPr>
      <dsp:spPr>
        <a:xfrm>
          <a:off x="11789088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1789088" y="3927886"/>
        <a:ext cx="909873" cy="454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9072-816B-46EF-BF4E-CA6292C8D3A9}" type="datetimeFigureOut">
              <a:rPr lang="de-DE" smtClean="0"/>
              <a:t>09.01.2017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8EB64-4956-46B0-B450-6334D098C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7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80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MySQL-Connector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Datenbanktreiber</a:t>
            </a:r>
            <a:r>
              <a:rPr lang="de-DE" dirty="0"/>
              <a:t> für 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jOOQ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Abbilden:</a:t>
            </a:r>
            <a:r>
              <a:rPr lang="de-DE" dirty="0"/>
              <a:t> </a:t>
            </a:r>
            <a:r>
              <a:rPr lang="de-DE" dirty="0"/>
              <a:t>Filterbedingung objektorientiert als SQL-</a:t>
            </a:r>
            <a:r>
              <a:rPr lang="de-DE" dirty="0" err="1"/>
              <a:t>Expressions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Hibernate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OR-Mapping</a:t>
            </a:r>
            <a:r>
              <a:rPr lang="de-DE" dirty="0"/>
              <a:t> (objektrelationale Abbildung) von relationalen Datenbanken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Abstraktion</a:t>
            </a:r>
            <a:r>
              <a:rPr lang="de-DE" dirty="0"/>
              <a:t> auf verwendete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JasperReports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Exportieren</a:t>
            </a:r>
            <a:r>
              <a:rPr lang="de-DE" dirty="0"/>
              <a:t> PDF Studienplan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Jersey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 err="1"/>
              <a:t>RESTful</a:t>
            </a:r>
            <a:r>
              <a:rPr lang="de-DE" b="1" u="sng" dirty="0"/>
              <a:t>-Web-Services-Framework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70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3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4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8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Geöffnet</a:t>
            </a:r>
            <a:r>
              <a:rPr lang="de-DE" dirty="0"/>
              <a:t>: Studienplanansicht</a:t>
            </a:r>
          </a:p>
          <a:p>
            <a:endParaRPr lang="de-DE" dirty="0"/>
          </a:p>
          <a:p>
            <a:r>
              <a:rPr lang="de-DE" b="1" u="sng" dirty="0"/>
              <a:t>Schon Geladen</a:t>
            </a:r>
            <a:r>
              <a:rPr lang="de-DE" dirty="0"/>
              <a:t>: Seitenleiste – </a:t>
            </a:r>
            <a:r>
              <a:rPr lang="de-DE" b="1" u="sng" dirty="0"/>
              <a:t>verfügbare</a:t>
            </a:r>
            <a:r>
              <a:rPr lang="de-DE" dirty="0"/>
              <a:t> Filter</a:t>
            </a:r>
          </a:p>
          <a:p>
            <a:endParaRPr lang="de-DE" dirty="0"/>
          </a:p>
          <a:p>
            <a:r>
              <a:rPr lang="de-DE" b="1" u="sng" dirty="0"/>
              <a:t>Seitenleiste</a:t>
            </a:r>
            <a:r>
              <a:rPr lang="de-DE" dirty="0"/>
              <a:t> -&gt; </a:t>
            </a:r>
            <a:r>
              <a:rPr lang="de-DE" b="1" u="sng" dirty="0"/>
              <a:t>laden</a:t>
            </a:r>
            <a:r>
              <a:rPr lang="de-DE" dirty="0"/>
              <a:t> von Modulen (</a:t>
            </a:r>
            <a:r>
              <a:rPr lang="de-DE" b="1" u="sng" dirty="0"/>
              <a:t>kein</a:t>
            </a:r>
            <a:r>
              <a:rPr lang="de-DE" dirty="0"/>
              <a:t> Filter)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8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GET-Anfrage an plan/{</a:t>
            </a:r>
            <a:r>
              <a:rPr lang="de-DE" dirty="0" err="1"/>
              <a:t>plan_id</a:t>
            </a:r>
            <a:r>
              <a:rPr lang="de-DE" dirty="0"/>
              <a:t>}/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plan_id</a:t>
            </a:r>
            <a:r>
              <a:rPr lang="de-DE" dirty="0"/>
              <a:t>: Bewertung </a:t>
            </a:r>
            <a:r>
              <a:rPr lang="de-DE" b="1" u="sng" dirty="0"/>
              <a:t>planabhängig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4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-&gt; JSON: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Softwaretechnik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Weggelassen</a:t>
            </a:r>
            <a:r>
              <a:rPr lang="de-DE" dirty="0"/>
              <a:t> restlichen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3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Befüllen</a:t>
            </a:r>
            <a:r>
              <a:rPr lang="de-DE" dirty="0"/>
              <a:t> Seitenleiste durch Client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09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31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00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de-DE" dirty="0"/>
              <a:t>Client (MVC-Architektur)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Router (Controller)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URL</a:t>
            </a:r>
            <a:r>
              <a:rPr lang="de-DE" dirty="0"/>
              <a:t> -&gt; </a:t>
            </a:r>
            <a:r>
              <a:rPr lang="de-DE" b="1" u="sng" dirty="0"/>
              <a:t>Weiterleiten</a:t>
            </a:r>
            <a:r>
              <a:rPr lang="de-DE" dirty="0"/>
              <a:t> Komponenten im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 (GUI)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Anzeigen</a:t>
            </a:r>
            <a:r>
              <a:rPr lang="de-DE" dirty="0"/>
              <a:t> Daten des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Verändern</a:t>
            </a:r>
            <a:r>
              <a:rPr lang="de-DE" dirty="0"/>
              <a:t> URL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Nichtmodeldaten mit Storage </a:t>
            </a:r>
            <a:r>
              <a:rPr lang="de-DE" u="sng" dirty="0"/>
              <a:t>speichern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Vereinfacht</a:t>
            </a:r>
            <a:r>
              <a:rPr lang="de-DE" dirty="0"/>
              <a:t> Servermodel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fehlend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Storage (Storage)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</a:t>
            </a:r>
            <a:r>
              <a:rPr lang="de-DE" dirty="0"/>
              <a:t> via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Cookies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REST auf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Kommunikation</a:t>
            </a:r>
            <a:r>
              <a:rPr lang="de-DE" dirty="0"/>
              <a:t> mit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Rückgabe</a:t>
            </a:r>
            <a:r>
              <a:rPr lang="de-DE" dirty="0"/>
              <a:t>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Ändern</a:t>
            </a:r>
            <a:r>
              <a:rPr lang="de-DE" dirty="0"/>
              <a:t> -&gt; Delegation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-Manager: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und </a:t>
            </a:r>
            <a:r>
              <a:rPr lang="de-DE" b="1" u="sng" dirty="0"/>
              <a:t>Delegiert</a:t>
            </a:r>
            <a:r>
              <a:rPr lang="de-DE" dirty="0"/>
              <a:t> -&gt; Verifizierung/Generierung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Übergeben</a:t>
            </a:r>
            <a:r>
              <a:rPr lang="de-DE" dirty="0"/>
              <a:t> Information an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Filtern</a:t>
            </a:r>
            <a:r>
              <a:rPr lang="de-DE" dirty="0"/>
              <a:t> Module nach Kriterien -&gt; wie </a:t>
            </a:r>
            <a:r>
              <a:rPr lang="de-DE" dirty="0" err="1"/>
              <a:t>Comparator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Speichern/Laden</a:t>
            </a:r>
            <a:r>
              <a:rPr lang="de-DE" dirty="0"/>
              <a:t> von Daten in Datenbank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85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1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75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Zeigen</a:t>
            </a:r>
            <a:r>
              <a:rPr lang="de-DE" dirty="0"/>
              <a:t> -&gt; Wo Komponenten in Diagramm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3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Pakete durchgehen was enthalten.</a:t>
            </a:r>
          </a:p>
          <a:p>
            <a:endParaRPr lang="de-DE" dirty="0"/>
          </a:p>
          <a:p>
            <a:r>
              <a:rPr lang="de-DE" dirty="0"/>
              <a:t>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Components (</a:t>
            </a:r>
            <a:r>
              <a:rPr lang="de-DE" b="1" u="sng" dirty="0"/>
              <a:t>Teile</a:t>
            </a:r>
            <a:r>
              <a:rPr lang="de-DE" dirty="0"/>
              <a:t> der UI)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Filter (</a:t>
            </a:r>
            <a:r>
              <a:rPr lang="de-DE" b="1" dirty="0"/>
              <a:t>Funktionalität</a:t>
            </a:r>
            <a:r>
              <a:rPr lang="de-DE" dirty="0"/>
              <a:t> für Modulfiltern)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uielement</a:t>
            </a:r>
            <a:r>
              <a:rPr lang="de-DE" dirty="0"/>
              <a:t> (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Modulbox</a:t>
            </a:r>
            <a:r>
              <a:rPr lang="de-DE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uipanel</a:t>
            </a:r>
            <a:r>
              <a:rPr lang="de-DE" dirty="0"/>
              <a:t> (</a:t>
            </a:r>
            <a:r>
              <a:rPr lang="de-DE" b="1" u="sng" dirty="0"/>
              <a:t>Ansammlung</a:t>
            </a:r>
            <a:r>
              <a:rPr lang="de-DE" dirty="0"/>
              <a:t> v. UI-Elementen)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Subview</a:t>
            </a:r>
            <a:r>
              <a:rPr lang="de-DE" dirty="0"/>
              <a:t> (</a:t>
            </a:r>
            <a:r>
              <a:rPr lang="de-DE" b="1" u="sng" dirty="0"/>
              <a:t>Teilansichten</a:t>
            </a:r>
            <a:r>
              <a:rPr lang="de-DE" dirty="0"/>
              <a:t>, Seitenleiste, Studienplan,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plans</a:t>
            </a:r>
            <a:r>
              <a:rPr lang="de-DE" dirty="0"/>
              <a:t> (Plandaten)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modules</a:t>
            </a:r>
            <a:r>
              <a:rPr lang="de-DE" dirty="0"/>
              <a:t> (Moduldaten)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</a:t>
            </a:r>
            <a:r>
              <a:rPr lang="de-DE" dirty="0"/>
              <a:t> (Nutzerdaten)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system</a:t>
            </a:r>
            <a:r>
              <a:rPr lang="de-DE" dirty="0"/>
              <a:t> (Systemdaten)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Verification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(</a:t>
            </a:r>
            <a:r>
              <a:rPr lang="de-DE" b="1" u="sng" dirty="0"/>
              <a:t>Standard</a:t>
            </a:r>
            <a:r>
              <a:rPr lang="de-DE" dirty="0"/>
              <a:t> Verifizierung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objectivefunction</a:t>
            </a:r>
            <a:r>
              <a:rPr lang="de-DE" dirty="0"/>
              <a:t> (</a:t>
            </a:r>
            <a:r>
              <a:rPr lang="de-DE" b="1" u="sng" dirty="0"/>
              <a:t>Zielfunktion</a:t>
            </a:r>
            <a:r>
              <a:rPr lang="de-DE" dirty="0"/>
              <a:t> -&gt; internes Paket)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 (</a:t>
            </a:r>
            <a:r>
              <a:rPr lang="de-DE" b="1" u="sng" dirty="0"/>
              <a:t>Standard</a:t>
            </a:r>
            <a:r>
              <a:rPr lang="de-DE" dirty="0"/>
              <a:t> Generierung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moduledata</a:t>
            </a:r>
            <a:r>
              <a:rPr lang="de-DE" dirty="0"/>
              <a:t> (Zugreifen auf Modul-Daten[-bank])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constraint</a:t>
            </a:r>
            <a:r>
              <a:rPr lang="de-DE" dirty="0"/>
              <a:t> (</a:t>
            </a:r>
            <a:r>
              <a:rPr lang="de-DE" b="1" u="sng" dirty="0" err="1"/>
              <a:t>Modeliert</a:t>
            </a:r>
            <a:r>
              <a:rPr lang="de-DE" dirty="0"/>
              <a:t> Abhängigkeiten: Modul &lt;-&gt; Modul)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Modul-Datenbank)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Userdata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Nutzer-Daten[-bank])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authorization</a:t>
            </a:r>
            <a:r>
              <a:rPr lang="de-DE" dirty="0"/>
              <a:t> (</a:t>
            </a:r>
            <a:r>
              <a:rPr lang="de-DE" b="1" u="sng" dirty="0" err="1"/>
              <a:t>Modelierung</a:t>
            </a:r>
            <a:r>
              <a:rPr lang="de-DE" dirty="0"/>
              <a:t> der Authentifizierungsdaten)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User-Datenbank)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27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Aufzählen</a:t>
            </a:r>
            <a:r>
              <a:rPr lang="de-DE" dirty="0"/>
              <a:t>: Entwurfsmuster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7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server.model.moduledata.dao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 err="1"/>
              <a:t>Visitor</a:t>
            </a:r>
            <a:r>
              <a:rPr lang="de-DE" b="1" u="sng" dirty="0"/>
              <a:t>:</a:t>
            </a:r>
          </a:p>
          <a:p>
            <a:r>
              <a:rPr lang="de-DE" b="1" u="sng" dirty="0"/>
              <a:t>Übergebener</a:t>
            </a:r>
            <a:r>
              <a:rPr lang="de-DE" dirty="0"/>
              <a:t> </a:t>
            </a:r>
            <a:r>
              <a:rPr lang="de-DE" b="1" u="sng" dirty="0"/>
              <a:t>Filter</a:t>
            </a:r>
            <a:r>
              <a:rPr lang="de-DE" dirty="0"/>
              <a:t> ist </a:t>
            </a:r>
            <a:r>
              <a:rPr lang="de-DE" b="1" u="sng" dirty="0"/>
              <a:t>Besucher</a:t>
            </a:r>
            <a:r>
              <a:rPr lang="de-DE" dirty="0"/>
              <a:t> </a:t>
            </a:r>
            <a:r>
              <a:rPr lang="de-DE" dirty="0" err="1"/>
              <a:t>server.model.moduledata.dao.ModuleDao</a:t>
            </a:r>
            <a:r>
              <a:rPr lang="de-DE" dirty="0"/>
              <a:t>\#</a:t>
            </a:r>
            <a:r>
              <a:rPr lang="de-DE" dirty="0" err="1"/>
              <a:t>getModulesByFilter</a:t>
            </a:r>
            <a:r>
              <a:rPr lang="de-DE" dirty="0"/>
              <a:t>()</a:t>
            </a:r>
          </a:p>
          <a:p>
            <a:endParaRPr lang="de-DE" dirty="0"/>
          </a:p>
          <a:p>
            <a:r>
              <a:rPr lang="de-DE" b="1" u="sng" dirty="0"/>
              <a:t>Holt</a:t>
            </a:r>
            <a:r>
              <a:rPr lang="de-DE" dirty="0"/>
              <a:t> Filter </a:t>
            </a:r>
            <a:r>
              <a:rPr lang="de-DE" b="1" u="sng" dirty="0" err="1"/>
              <a:t>Condition</a:t>
            </a:r>
            <a:r>
              <a:rPr lang="de-DE" dirty="0"/>
              <a:t> -&gt; SQL-String -&gt; </a:t>
            </a:r>
            <a:r>
              <a:rPr lang="de-DE" dirty="0" err="1"/>
              <a:t>Hibernate</a:t>
            </a:r>
            <a:r>
              <a:rPr lang="de-DE" dirty="0"/>
              <a:t> (wie WHERE)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u="sng" dirty="0"/>
              <a:t>Fabrik:</a:t>
            </a:r>
          </a:p>
          <a:p>
            <a:endParaRPr lang="de-DE" dirty="0"/>
          </a:p>
          <a:p>
            <a:r>
              <a:rPr lang="de-DE" dirty="0" err="1"/>
              <a:t>server.model.moduledata.dao.ModuleDaoFactory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15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5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KURZ!</a:t>
            </a:r>
          </a:p>
          <a:p>
            <a:endParaRPr lang="de-DE" b="1" u="sng" dirty="0"/>
          </a:p>
          <a:p>
            <a:r>
              <a:rPr lang="de-DE" b="1" u="sng" dirty="0"/>
              <a:t>Aufgeteilt</a:t>
            </a:r>
            <a:r>
              <a:rPr lang="de-DE" dirty="0"/>
              <a:t> Client &lt;-&gt; Server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8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Backbone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Model-View-Controller Muster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RESTful</a:t>
            </a:r>
            <a:r>
              <a:rPr lang="de-DE" dirty="0"/>
              <a:t>-JSON-Schnittstelle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Benötigt</a:t>
            </a:r>
            <a:r>
              <a:rPr lang="de-DE" dirty="0"/>
              <a:t> Underscore.js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Underscore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Hilfsbibliothek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Spezialgebiet:</a:t>
            </a:r>
            <a:r>
              <a:rPr lang="de-DE" dirty="0"/>
              <a:t> Containeroperationen auf Arrays und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jQuery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DOM-Manipulation</a:t>
            </a:r>
            <a:r>
              <a:rPr lang="de-DE" dirty="0"/>
              <a:t>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jQuery</a:t>
            </a:r>
            <a:r>
              <a:rPr lang="de-DE" dirty="0"/>
              <a:t>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Erweiterung</a:t>
            </a:r>
            <a:r>
              <a:rPr lang="de-DE" dirty="0"/>
              <a:t> </a:t>
            </a:r>
            <a:r>
              <a:rPr lang="de-DE" dirty="0" err="1"/>
              <a:t>jQuery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UI-Bibliothek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4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0.etsystatic.com/101/0/10603661/il_570xN.848797518_mbjt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3325158"/>
            <a:ext cx="7772400" cy="929649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98112"/>
            <a:ext cx="6858000" cy="737420"/>
          </a:xfrm>
        </p:spPr>
        <p:txBody>
          <a:bodyPr>
            <a:normAutofit fontScale="77500" lnSpcReduction="20000"/>
          </a:bodyPr>
          <a:lstStyle>
            <a:lvl1pPr marL="0" indent="0">
              <a:buNone/>
              <a:defRPr/>
            </a:lvl1pPr>
          </a:lstStyle>
          <a:p>
            <a:r>
              <a:rPr lang="de-DE" sz="2000" dirty="0"/>
              <a:t>Untertitel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64234" y="2933872"/>
            <a:ext cx="2879766" cy="275113"/>
          </a:xfrm>
        </p:spPr>
        <p:txBody>
          <a:bodyPr>
            <a:normAutofit/>
          </a:bodyPr>
          <a:lstStyle>
            <a:lvl1pPr marL="0" indent="0" algn="r">
              <a:buNone/>
              <a:defRPr sz="1100"/>
            </a:lvl1pPr>
          </a:lstStyle>
          <a:p>
            <a:r>
              <a:rPr lang="de-DE" sz="1200" i="1" dirty="0"/>
              <a:t>Präsentierende Person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59288" y="2"/>
            <a:ext cx="884710" cy="302820"/>
          </a:xfrm>
          <a:prstGeom prst="rect">
            <a:avLst/>
          </a:prstGeom>
          <a:solidFill>
            <a:srgbClr val="F0F0F0"/>
          </a:solidFill>
          <a:effectLst>
            <a:softEdge rad="0"/>
          </a:effectLst>
        </p:spPr>
        <p:txBody>
          <a:bodyPr vert="horz" wrap="none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11.01.2017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449798"/>
            <a:ext cx="7886700" cy="2320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ctr"/>
            <a:r>
              <a:rPr lang="de-DE" sz="800" dirty="0"/>
              <a:t>Projektteilnehmer</a:t>
            </a:r>
          </a:p>
        </p:txBody>
      </p:sp>
    </p:spTree>
    <p:extLst>
      <p:ext uri="{BB962C8B-B14F-4D97-AF65-F5344CB8AC3E}">
        <p14:creationId xmlns:p14="http://schemas.microsoft.com/office/powerpoint/2010/main" val="31691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0196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6807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1862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11.01.2017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z="500" i="1" dirty="0"/>
              <a:t>Studienplan als Generierung von Workflows mit Compliance-Anforderungen: Planerstellung und Visualisierung </a:t>
            </a:r>
          </a:p>
          <a:p>
            <a:r>
              <a:rPr lang="de-DE" sz="600" dirty="0"/>
              <a:t>Entwurfspräsentation - Hannes Kuchelmeister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4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0.etsystatic.com/101/0/10603661/il_570xN.848797518_mbj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000" dirty="0"/>
              <a:t>Studienplan als Generierung von Workflows mit Compliance-Anforderungen: </a:t>
            </a:r>
          </a:p>
          <a:p>
            <a:r>
              <a:rPr lang="de-DE" sz="2000" dirty="0"/>
              <a:t>Planerstellung und Visualisierung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050" i="1" dirty="0"/>
              <a:t>von Hannes Kuchelmeister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800" dirty="0"/>
              <a:t>Nada </a:t>
            </a:r>
            <a:r>
              <a:rPr lang="de-DE" sz="800" dirty="0" err="1"/>
              <a:t>Chatti</a:t>
            </a:r>
            <a:r>
              <a:rPr lang="de-DE" sz="800" dirty="0"/>
              <a:t>, Daniel </a:t>
            </a:r>
            <a:r>
              <a:rPr lang="de-DE" sz="800" dirty="0" err="1"/>
              <a:t>Jungkind</a:t>
            </a:r>
            <a:r>
              <a:rPr lang="de-DE" sz="800" dirty="0"/>
              <a:t>, Hannes Kuchelmeister, Ulrike Rheinheimer, Paul Samuel M. Teuber, Tim Niklas Uhl</a:t>
            </a:r>
          </a:p>
        </p:txBody>
      </p:sp>
    </p:spTree>
    <p:extLst>
      <p:ext uri="{BB962C8B-B14F-4D97-AF65-F5344CB8AC3E}">
        <p14:creationId xmlns:p14="http://schemas.microsoft.com/office/powerpoint/2010/main" val="148126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10</a:t>
            </a:fld>
            <a:endParaRPr lang="de-DE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66" name="Gruppieren 65"/>
          <p:cNvGrpSpPr/>
          <p:nvPr/>
        </p:nvGrpSpPr>
        <p:grpSpPr>
          <a:xfrm>
            <a:off x="-7598651" y="1205985"/>
            <a:ext cx="16454602" cy="4135274"/>
            <a:chOff x="856947" y="1064640"/>
            <a:chExt cx="8004914" cy="2011748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106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0" name="Gruppieren 109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12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3" name="Gruppieren 112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114" name="Textfeld 113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5" name="Textfeld 114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6" name="Textfeld 115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7" name="Textfeld 116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8" name="Textfeld 117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9" name="Textfeld 118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20" name="Textfeld 119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69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99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0" name="Gruppieren 99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1" name="Textfeld 100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2" name="Textfeld 101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3" name="Textfeld 102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4" name="Textfeld 103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80" name="Gruppieren 79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2" name="Gruppieren 91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97" name="Ellipse 96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98" name="Grafik 97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uppieren 92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5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6" name="Ellipse 95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4" name="Bogen 93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89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Ellipse 89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1" name="Textfeld 90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88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1851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225855" y="747864"/>
            <a:ext cx="5590582" cy="52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11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932081" y="7278096"/>
            <a:ext cx="6166026" cy="37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7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12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304819" y="-2154218"/>
            <a:ext cx="5499338" cy="5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608231" y="1599577"/>
            <a:ext cx="6811869" cy="41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13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5057" name="Picture 1" descr="Computergenerierter Alternativtext:&#10;ption t •xt &#10;'I'elipline.id &#10;compulsory &#10;diviplinr &#10;CNdit_poiuts &#10;CYC &#10;mn dulc n t &#10;mvnlule-typ &#10;e «gnry &#10;raint _tY1&quot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9" b="26572"/>
          <a:stretch/>
        </p:blipFill>
        <p:spPr bwMode="auto">
          <a:xfrm>
            <a:off x="628650" y="914400"/>
            <a:ext cx="756285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7582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14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15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16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3" y="2061883"/>
            <a:ext cx="1255936" cy="2404220"/>
          </a:xfrm>
          <a:prstGeom prst="rect">
            <a:avLst/>
          </a:prstGeom>
          <a:ln w="76200"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17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cxnSpLocks/>
          </p:cNvCxnSpPr>
          <p:nvPr/>
        </p:nvCxnSpPr>
        <p:spPr>
          <a:xfrm flipH="1">
            <a:off x="2142040" y="2709075"/>
            <a:ext cx="378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4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Implementierungsplan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18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Implementierungsplan</a:t>
            </a:r>
          </a:p>
        </p:txBody>
      </p:sp>
    </p:spTree>
    <p:extLst>
      <p:ext uri="{BB962C8B-B14F-4D97-AF65-F5344CB8AC3E}">
        <p14:creationId xmlns:p14="http://schemas.microsoft.com/office/powerpoint/2010/main" val="2506420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19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2979687"/>
              </p:ext>
            </p:extLst>
          </p:nvPr>
        </p:nvGraphicFramePr>
        <p:xfrm>
          <a:off x="243840" y="1690689"/>
          <a:ext cx="8656320" cy="4481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638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170" name="Grafik 1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" y="-2497232"/>
            <a:ext cx="11024802" cy="22774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72269"/>
            <a:ext cx="7886700" cy="1325563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</a:t>
            </a:fld>
            <a:endParaRPr lang="de-DE"/>
          </a:p>
        </p:txBody>
      </p:sp>
      <p:grpSp>
        <p:nvGrpSpPr>
          <p:cNvPr id="112" name="Gruppieren 111"/>
          <p:cNvGrpSpPr/>
          <p:nvPr/>
        </p:nvGrpSpPr>
        <p:grpSpPr>
          <a:xfrm>
            <a:off x="436467" y="1311713"/>
            <a:ext cx="8078883" cy="4885140"/>
            <a:chOff x="436468" y="1483163"/>
            <a:chExt cx="8078883" cy="4885140"/>
          </a:xfrm>
        </p:grpSpPr>
        <p:pic>
          <p:nvPicPr>
            <p:cNvPr id="113" name="Grafik 112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114" name="Gruppieren 113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145" name="Rechteck 144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48" name="Gruppieren 147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153" name="Rechteck 152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4" name="Rechteck 153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55" name="Rechteck 154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56" name="Rechteck 155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57" name="Rechteck 156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158" name="Gerade Verbindung mit Pfeil 157"/>
                <p:cNvCxnSpPr>
                  <a:cxnSpLocks/>
                  <a:endCxn id="155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 Verbindung mit Pfeil 158"/>
                <p:cNvCxnSpPr>
                  <a:cxnSpLocks/>
                  <a:endCxn id="156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Gerade Verbindung mit Pfeil 148"/>
              <p:cNvCxnSpPr>
                <a:cxnSpLocks/>
                <a:endCxn id="154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Gerade Verbindung mit Pfeil 149"/>
              <p:cNvCxnSpPr>
                <a:cxnSpLocks/>
                <a:endCxn id="157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mit Pfeil 150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mit Pfeil 151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Gerade Verbindung mit Pfeil 114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Grafik 115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117" name="Gerade Verbindung mit Pfeil 116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Gruppieren 117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141" name="Rechteck 140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42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Grafik 142" descr="Monitor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44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32" name="Rechteck 131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Rechteck 132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134" name="Rechteck 133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135" name="Rechteck 134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136" name="Rechteck 135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137" name="Gerade Verbindung mit Pfeil 136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mit Pfeil 137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mit Pfeil 139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Gerade Verbindung mit Pfeil 122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9" name="Gruppieren 128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130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1" name="Gerade Verbindung mit Pfeil 130"/>
              <p:cNvCxnSpPr>
                <a:cxnSpLocks/>
                <a:stCxn id="133" idx="3"/>
                <a:endCxn id="146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0" name="Rechteck 159"/>
          <p:cNvSpPr/>
          <p:nvPr/>
        </p:nvSpPr>
        <p:spPr>
          <a:xfrm>
            <a:off x="109288" y="-106150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1" name="Rechteck 160"/>
          <p:cNvSpPr/>
          <p:nvPr/>
        </p:nvSpPr>
        <p:spPr>
          <a:xfrm>
            <a:off x="109288" y="-2456525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hteck 161"/>
          <p:cNvSpPr/>
          <p:nvPr/>
        </p:nvSpPr>
        <p:spPr>
          <a:xfrm>
            <a:off x="2703775" y="-2442599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Rechteck 162"/>
          <p:cNvSpPr/>
          <p:nvPr/>
        </p:nvSpPr>
        <p:spPr>
          <a:xfrm>
            <a:off x="651151" y="-1029062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4" name="Rechteck 163"/>
          <p:cNvSpPr/>
          <p:nvPr/>
        </p:nvSpPr>
        <p:spPr>
          <a:xfrm>
            <a:off x="8173" y="-2545699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5" name="Rechteck 164"/>
          <p:cNvSpPr/>
          <p:nvPr/>
        </p:nvSpPr>
        <p:spPr>
          <a:xfrm>
            <a:off x="4565094" y="-2530829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6" name="Rechteck 165"/>
          <p:cNvSpPr/>
          <p:nvPr/>
        </p:nvSpPr>
        <p:spPr>
          <a:xfrm>
            <a:off x="4625149" y="-2445127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6901715" y="-241802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4622086" y="-1350995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5869629" y="-1350995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852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20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57149372"/>
              </p:ext>
            </p:extLst>
          </p:nvPr>
        </p:nvGraphicFramePr>
        <p:xfrm>
          <a:off x="2469514" y="84706"/>
          <a:ext cx="12700636" cy="637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4536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21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80109322"/>
              </p:ext>
            </p:extLst>
          </p:nvPr>
        </p:nvGraphicFramePr>
        <p:xfrm>
          <a:off x="-4070986" y="84706"/>
          <a:ext cx="12700636" cy="637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948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3</a:t>
            </a:fld>
            <a:endParaRPr lang="de-DE"/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grpSp>
        <p:nvGrpSpPr>
          <p:cNvPr id="123" name="Gruppieren 122"/>
          <p:cNvGrpSpPr/>
          <p:nvPr/>
        </p:nvGrpSpPr>
        <p:grpSpPr>
          <a:xfrm>
            <a:off x="436467" y="2273738"/>
            <a:ext cx="8078883" cy="4885140"/>
            <a:chOff x="436468" y="1483163"/>
            <a:chExt cx="8078883" cy="4885140"/>
          </a:xfrm>
        </p:grpSpPr>
        <p:pic>
          <p:nvPicPr>
            <p:cNvPr id="124" name="Grafik 123" descr="Datenban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125" name="Gruppieren 124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151" name="Rechteck 150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54" name="Gruppieren 153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159" name="Rechteck 158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0" name="Rechteck 159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61" name="Rechteck 160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62" name="Rechteck 161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63" name="Rechteck 162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164" name="Gerade Verbindung mit Pfeil 163"/>
                <p:cNvCxnSpPr>
                  <a:cxnSpLocks/>
                  <a:endCxn id="161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Gerade Verbindung mit Pfeil 164"/>
                <p:cNvCxnSpPr>
                  <a:cxnSpLocks/>
                  <a:endCxn id="162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Gerade Verbindung mit Pfeil 154"/>
              <p:cNvCxnSpPr>
                <a:cxnSpLocks/>
                <a:endCxn id="160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/>
              <p:cNvCxnSpPr>
                <a:cxnSpLocks/>
                <a:endCxn id="163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mit Pfeil 156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mit Pfeil 157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7" name="Grafik 126" descr="Datenbank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128" name="Gerade Verbindung mit Pfeil 127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9" name="Gruppieren 128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147" name="Rechteck 146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48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Grafik 148" descr="Monitor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50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130" name="Gruppieren 129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38" name="Rechteck 137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143" name="Gerade Verbindung mit Pfeil 142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mit Pfeil 144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Gerade Verbindung mit Pfeil 130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uppieren 134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136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7" name="Gerade Verbindung mit Pfeil 136"/>
              <p:cNvCxnSpPr>
                <a:cxnSpLocks/>
                <a:stCxn id="139" idx="3"/>
                <a:endCxn id="152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6" name="Rechteck 165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0" name="Rechteck 169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1" name="Rechteck 170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2" name="Rechteck 171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3" name="Rechteck 172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4" name="Rechteck 173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6" name="Rechteck 175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752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4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grpSp>
        <p:nvGrpSpPr>
          <p:cNvPr id="21" name="Gruppieren 20"/>
          <p:cNvGrpSpPr/>
          <p:nvPr/>
        </p:nvGrpSpPr>
        <p:grpSpPr>
          <a:xfrm>
            <a:off x="436467" y="2273738"/>
            <a:ext cx="8078883" cy="4885140"/>
            <a:chOff x="436468" y="1483163"/>
            <a:chExt cx="8078883" cy="4885140"/>
          </a:xfrm>
        </p:grpSpPr>
        <p:pic>
          <p:nvPicPr>
            <p:cNvPr id="17" name="Grafik 16" descr="Datenban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7" name="Gruppieren 6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9" name="Rechteck 8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6" name="Rechteck 15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21" name="Gruppieren 120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29" name="Rechteck 28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11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3" name="Rechteck 12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4" name="Rechteck 13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5" name="Rechteck 14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22" name="Gerade Verbindung mit Pfeil 21"/>
                <p:cNvCxnSpPr>
                  <a:cxnSpLocks/>
                  <a:endCxn id="13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Gerade Verbindung mit Pfeil 24"/>
                <p:cNvCxnSpPr>
                  <a:cxnSpLocks/>
                  <a:endCxn id="14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Gerade Verbindung mit Pfeil 25"/>
              <p:cNvCxnSpPr>
                <a:cxnSpLocks/>
                <a:endCxn id="12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/>
              <p:cNvCxnSpPr>
                <a:cxnSpLocks/>
                <a:endCxn id="15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Gerade Verbindung mit Pfeil 47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Grafik 58" descr="Datenban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60" name="Gerade Verbindung mit Pfeil 59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uppieren 110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028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 descr="Monitor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08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0" name="Rechteck 9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56" name="Rechteck 55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72" name="Gerade Verbindung mit Pfeil 71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mit Pfeil 121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mit Pfeil 123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Gerade Verbindung mit Pfeil 62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5" name="Gruppieren 124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68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5" name="Gerade Verbindung mit Pfeil 64"/>
              <p:cNvCxnSpPr>
                <a:cxnSpLocks/>
                <a:stCxn id="54" idx="3"/>
                <a:endCxn id="11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" name="Gerade Verbindung mit Pfeil 119"/>
          <p:cNvCxnSpPr>
            <a:cxnSpLocks/>
            <a:endCxn id="71" idx="1"/>
          </p:cNvCxnSpPr>
          <p:nvPr/>
        </p:nvCxnSpPr>
        <p:spPr>
          <a:xfrm>
            <a:off x="1420086" y="3680406"/>
            <a:ext cx="206000" cy="5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2499505" y="3189576"/>
            <a:ext cx="692661" cy="999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subview</a:t>
            </a:r>
            <a:endParaRPr lang="de-DE" sz="1050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635013" y="3160558"/>
            <a:ext cx="788122" cy="1028640"/>
            <a:chOff x="1635014" y="2369983"/>
            <a:chExt cx="788122" cy="1028640"/>
          </a:xfrm>
        </p:grpSpPr>
        <p:sp>
          <p:nvSpPr>
            <p:cNvPr id="8" name="Rechteck 7"/>
            <p:cNvSpPr/>
            <p:nvPr/>
          </p:nvSpPr>
          <p:spPr>
            <a:xfrm>
              <a:off x="1674021" y="2399001"/>
              <a:ext cx="692661" cy="999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635014" y="2369983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components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728743" y="2622094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filter</a:t>
              </a:r>
              <a:endParaRPr lang="de-DE" sz="800" dirty="0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728743" y="2895260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uielement</a:t>
              </a:r>
              <a:endParaRPr lang="de-DE" sz="700" dirty="0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1728840" y="3156991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uipanel</a:t>
              </a:r>
              <a:endParaRPr lang="de-DE" sz="800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665475" y="4518985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plans</a:t>
            </a:r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1954735" y="4519607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modules</a:t>
            </a:r>
            <a:endParaRPr lang="de-DE" dirty="0"/>
          </a:p>
        </p:txBody>
      </p:sp>
      <p:sp>
        <p:nvSpPr>
          <p:cNvPr id="64" name="Rechteck 63"/>
          <p:cNvSpPr/>
          <p:nvPr/>
        </p:nvSpPr>
        <p:spPr>
          <a:xfrm>
            <a:off x="665475" y="5343994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user</a:t>
            </a:r>
            <a:endParaRPr lang="de-DE" dirty="0"/>
          </a:p>
        </p:txBody>
      </p:sp>
      <p:sp>
        <p:nvSpPr>
          <p:cNvPr id="66" name="Rechteck 65"/>
          <p:cNvSpPr/>
          <p:nvPr/>
        </p:nvSpPr>
        <p:spPr>
          <a:xfrm>
            <a:off x="1954735" y="5344616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system</a:t>
            </a:r>
            <a:endParaRPr lang="de-DE" dirty="0"/>
          </a:p>
        </p:txBody>
      </p:sp>
      <p:sp>
        <p:nvSpPr>
          <p:cNvPr id="69" name="Rechteck 68"/>
          <p:cNvSpPr/>
          <p:nvPr/>
        </p:nvSpPr>
        <p:spPr>
          <a:xfrm>
            <a:off x="7180202" y="3669495"/>
            <a:ext cx="66486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objectivefunction</a:t>
            </a:r>
            <a:endParaRPr lang="de-DE" sz="300" dirty="0"/>
          </a:p>
        </p:txBody>
      </p:sp>
      <p:sp>
        <p:nvSpPr>
          <p:cNvPr id="73" name="Rechteck 72"/>
          <p:cNvSpPr/>
          <p:nvPr/>
        </p:nvSpPr>
        <p:spPr>
          <a:xfrm>
            <a:off x="7869612" y="3669495"/>
            <a:ext cx="39345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standard</a:t>
            </a:r>
            <a:endParaRPr lang="de-DE" sz="300" dirty="0"/>
          </a:p>
        </p:txBody>
      </p:sp>
      <p:sp>
        <p:nvSpPr>
          <p:cNvPr id="74" name="Rechteck 73"/>
          <p:cNvSpPr/>
          <p:nvPr/>
        </p:nvSpPr>
        <p:spPr>
          <a:xfrm>
            <a:off x="7211957" y="3241605"/>
            <a:ext cx="1045129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/>
              <a:t>standard</a:t>
            </a:r>
            <a:endParaRPr lang="de-DE" sz="3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5770289" y="5254747"/>
            <a:ext cx="1236156" cy="829994"/>
            <a:chOff x="5770290" y="4464172"/>
            <a:chExt cx="1236156" cy="829994"/>
          </a:xfrm>
        </p:grpSpPr>
        <p:sp>
          <p:nvSpPr>
            <p:cNvPr id="23" name="Rechteck 22"/>
            <p:cNvSpPr/>
            <p:nvPr/>
          </p:nvSpPr>
          <p:spPr>
            <a:xfrm>
              <a:off x="5770290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5972270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moduledata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853214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constraint</a:t>
              </a:r>
              <a:endParaRPr lang="de-DE" dirty="0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53215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7070165" y="5254747"/>
            <a:ext cx="1236156" cy="829994"/>
            <a:chOff x="7070166" y="4464172"/>
            <a:chExt cx="1236156" cy="829994"/>
          </a:xfrm>
        </p:grpSpPr>
        <p:sp>
          <p:nvSpPr>
            <p:cNvPr id="77" name="Rechteck 76"/>
            <p:cNvSpPr/>
            <p:nvPr/>
          </p:nvSpPr>
          <p:spPr>
            <a:xfrm>
              <a:off x="7070166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271286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userdata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169020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authorization</a:t>
              </a:r>
              <a:endParaRPr lang="de-DE" dirty="0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7169021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pic>
        <p:nvPicPr>
          <p:cNvPr id="94" name="Grafik 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95" name="Rechteck 94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6" name="Rechteck 95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Rechteck 96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8" name="Rechteck 97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9" name="Rechteck 98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0" name="Rechteck 99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Rechteck 100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2" name="Rechteck 101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" name="Rechteck 102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Rechteck 103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986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075033" y="1715872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48029" y="2270769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811385" y="413897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073841" y="4869477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00022" y="1684377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18642" y="2405688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986384" y="3336181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72959" y="4451290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1268" y="5202417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2828619" y="2147477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881016" y="3260831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3" y="7107478"/>
            <a:ext cx="3785555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-2136146" y="2013624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56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5486" y="1976908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798533" y="3957757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064101" y="355336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74118"/>
            <a:ext cx="3429000" cy="62120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208020" y="4241540"/>
            <a:ext cx="2842260" cy="189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144514" y="5371774"/>
            <a:ext cx="2700026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62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3" y="1980080"/>
            <a:ext cx="8521136" cy="3699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486650" y="3545887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533433" y="5623831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9239346" y="547999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55" y="-6539328"/>
            <a:ext cx="3429000" cy="6212056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316768" y="2176962"/>
            <a:ext cx="6141181" cy="1088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160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Studienplan als Generierung von Workflows mit Compliance-Anforderungen: Planerstellung und Visualisierung </a:t>
            </a:r>
          </a:p>
          <a:p>
            <a:pPr defTabSz="914400">
              <a:lnSpc>
                <a:spcPct val="80000"/>
              </a:lnSpc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Entwurfspräsentation - Hannes Kuchelmeister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F3FA9306-867D-4B2C-AADB-CE522745B8B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/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530258" y="4783223"/>
            <a:ext cx="8074058" cy="12072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Externe Ressourcen</a:t>
            </a:r>
          </a:p>
        </p:txBody>
      </p:sp>
      <p:sp>
        <p:nvSpPr>
          <p:cNvPr id="4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856947" y="1064640"/>
            <a:ext cx="8004914" cy="2011748"/>
            <a:chOff x="856947" y="1064640"/>
            <a:chExt cx="8004914" cy="2011748"/>
          </a:xfrm>
        </p:grpSpPr>
        <p:grpSp>
          <p:nvGrpSpPr>
            <p:cNvPr id="71" name="Gruppieren 70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72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Gruppieren 75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77" name="Ellipse 76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78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9" name="Gruppieren 78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80" name="Textfeld 79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1" name="Textfeld 80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2" name="Textfeld 81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3" name="Textfeld 82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4" name="Textfeld 83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5" name="Textfeld 84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6" name="Textfeld 85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" name="Gruppieren 5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88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Grafik 8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90" name="Gruppieren 89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103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4" name="Gruppieren 103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6" name="Textfeld 105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feld 106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8" name="Textfeld 107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9" name="Textfeld 108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91" name="Gruppieren 90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6" name="Gruppieren 95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101" name="Ellipse 100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102" name="Grafik 101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7" name="Gruppieren 96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9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0" name="Ellipse 99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8" name="Bogen 97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2" name="Gruppieren 91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93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" name="Ellipse 93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Textfeld 94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1026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14809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drape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9</a:t>
            </a:fld>
            <a:endParaRPr lang="de-DE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66" name="Gruppieren 65"/>
          <p:cNvGrpSpPr/>
          <p:nvPr/>
        </p:nvGrpSpPr>
        <p:grpSpPr>
          <a:xfrm>
            <a:off x="1167978" y="1205985"/>
            <a:ext cx="16454602" cy="4135274"/>
            <a:chOff x="856947" y="1064640"/>
            <a:chExt cx="8004914" cy="2011748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106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0" name="Gruppieren 109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12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3" name="Gruppieren 112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114" name="Textfeld 113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5" name="Textfeld 114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6" name="Textfeld 115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7" name="Textfeld 116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8" name="Textfeld 117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9" name="Textfeld 118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20" name="Textfeld 119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69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99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0" name="Gruppieren 99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1" name="Textfeld 100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2" name="Textfeld 101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3" name="Textfeld 102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4" name="Textfeld 103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80" name="Gruppieren 79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2" name="Gruppieren 91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97" name="Ellipse 96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98" name="Grafik 97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uppieren 92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5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6" name="Ellipse 95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4" name="Bogen 93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89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Ellipse 89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1" name="Textfeld 90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88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488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FF"/>
        </a:solidFill>
      </a:spPr>
      <a:bodyPr wrap="square" rtlCol="0">
        <a:spAutoFit/>
      </a:bodyPr>
      <a:lstStyle>
        <a:defPPr>
          <a:defRPr sz="1050"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Props1.xml><?xml version="1.0" encoding="utf-8"?>
<ds:datastoreItem xmlns:ds="http://schemas.openxmlformats.org/officeDocument/2006/customXml" ds:itemID="{210EB7B9-E632-4135-9F75-BCB37E38747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AF5839A-3EF7-4A17-BC12-D817D8C5F8D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02FA33F-6BCA-4FC6-A3AA-1CE56AA742A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CA921CD-3B75-4AF1-822C-1354243BAC5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B95FFB6-54CB-4EBB-A515-96F56C01A10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3BCA8A6-03FA-4761-8F1C-E9BA89B373E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FE5EF32-4E9D-44E6-B798-3D3E39BBA49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1C3074C-03D6-4FF8-A0FD-91D367E1617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7DFCE90-C299-4BB4-8401-6C4E0CFFE17F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13C526B-63F8-44B0-91E0-5A6BF685FD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1258</Words>
  <Application>Microsoft Office PowerPoint</Application>
  <PresentationFormat>Bildschirmpräsentation (4:3)</PresentationFormat>
  <Paragraphs>468</Paragraphs>
  <Slides>21</Slides>
  <Notes>21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</vt:lpstr>
      <vt:lpstr>Entwurfspräsentation</vt:lpstr>
      <vt:lpstr>Architektur</vt:lpstr>
      <vt:lpstr>PowerPoint-Präsentation</vt:lpstr>
      <vt:lpstr>PowerPoint-Präsentation</vt:lpstr>
      <vt:lpstr>Entwurfsmuster</vt:lpstr>
      <vt:lpstr>Entwurfsmuster</vt:lpstr>
      <vt:lpstr>Entwurfsmuster</vt:lpstr>
      <vt:lpstr>Externe Ressourcen</vt:lpstr>
      <vt:lpstr>PowerPoint-Präsentation</vt:lpstr>
      <vt:lpstr>PowerPoint-Präsentation</vt:lpstr>
      <vt:lpstr>Datenbank</vt:lpstr>
      <vt:lpstr>PowerPoint-Präsentation</vt:lpstr>
      <vt:lpstr>PowerPoint-Präsentation</vt:lpstr>
      <vt:lpstr>JSON – Beispiel Seitenleiste</vt:lpstr>
      <vt:lpstr>JSON – Beispiel Seitenleiste</vt:lpstr>
      <vt:lpstr>JSON – Beispiel Seitenleiste</vt:lpstr>
      <vt:lpstr>JSON – Beispiel Seitenleiste</vt:lpstr>
      <vt:lpstr>Implementierungsplan</vt:lpstr>
      <vt:lpstr>Pakete und Funktion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Hannes Kuchelmeister</dc:creator>
  <cp:lastModifiedBy>Hannes Kuchelmeister</cp:lastModifiedBy>
  <cp:revision>224</cp:revision>
  <dcterms:created xsi:type="dcterms:W3CDTF">2017-01-06T10:19:39Z</dcterms:created>
  <dcterms:modified xsi:type="dcterms:W3CDTF">2017-01-09T19:04:48Z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